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57" r:id="rId3"/>
    <p:sldId id="289" r:id="rId4"/>
    <p:sldId id="290"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41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53" autoAdjust="0"/>
    <p:restoredTop sz="94660"/>
  </p:normalViewPr>
  <p:slideViewPr>
    <p:cSldViewPr snapToGrid="0">
      <p:cViewPr varScale="1">
        <p:scale>
          <a:sx n="85" d="100"/>
          <a:sy n="85" d="100"/>
        </p:scale>
        <p:origin x="28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338073-4109-40FC-B8DF-ACE08AE935F5}"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C05F5A06-10C9-45CE-9749-29A2D81A4241}">
      <dgm:prSet phldrT="[Text]" custT="1"/>
      <dgm:spPr/>
      <dgm:t>
        <a:bodyPr/>
        <a:lstStyle/>
        <a:p>
          <a:r>
            <a:rPr lang="en-US" sz="3200" b="0" i="0" kern="1200" dirty="0" err="1" smtClean="0">
              <a:solidFill>
                <a:schemeClr val="tx1"/>
              </a:solidFill>
              <a:latin typeface="Times New Roman" panose="02020603050405020304" pitchFamily="18" charset="0"/>
              <a:ea typeface="+mj-ea"/>
              <a:cs typeface="Times New Roman" panose="02020603050405020304" pitchFamily="18" charset="0"/>
            </a:rPr>
            <a:t>Rcmdr</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gm:t>
    </dgm:pt>
    <dgm:pt modelId="{2BC9CBE5-CE3B-49C3-9B1B-9044DC161D3B}" type="parTrans" cxnId="{9889327C-DCD4-4058-A3E6-5B4CABF9DAEB}">
      <dgm:prSet/>
      <dgm:spPr/>
      <dgm:t>
        <a:bodyPr/>
        <a:lstStyle/>
        <a:p>
          <a:endParaRPr lang="en-US"/>
        </a:p>
      </dgm:t>
    </dgm:pt>
    <dgm:pt modelId="{F9955BA9-FA39-40AE-8AAD-93817654AA4F}" type="sibTrans" cxnId="{9889327C-DCD4-4058-A3E6-5B4CABF9DAEB}">
      <dgm:prSet/>
      <dgm:spPr/>
      <dgm:t>
        <a:bodyPr/>
        <a:lstStyle/>
        <a:p>
          <a:endParaRPr lang="en-US"/>
        </a:p>
      </dgm:t>
    </dgm:pt>
    <dgm:pt modelId="{38F67C90-A8CB-422A-B538-362ABF6E9E5A}">
      <dgm:prSet phldrT="[Text]" custT="1"/>
      <dgm:spPr/>
      <dgm:t>
        <a:bodyPr/>
        <a:lstStyle/>
        <a:p>
          <a:r>
            <a:rPr lang="en-US" sz="2400" b="0" i="0" kern="1200" dirty="0" err="1" smtClean="0">
              <a:solidFill>
                <a:schemeClr val="tx1"/>
              </a:solidFill>
              <a:latin typeface="Times New Roman" panose="02020603050405020304" pitchFamily="18" charset="0"/>
              <a:ea typeface="+mj-ea"/>
              <a:cs typeface="Times New Roman" panose="02020603050405020304" pitchFamily="18" charset="0"/>
            </a:rPr>
            <a:t>automap</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gm:t>
    </dgm:pt>
    <dgm:pt modelId="{F3D035EF-750F-4F13-B6A1-5E92F979906A}" type="parTrans" cxnId="{468110C5-7F3F-491F-95A1-713D71F89D6B}">
      <dgm:prSet/>
      <dgm:spPr/>
      <dgm:t>
        <a:bodyPr/>
        <a:lstStyle/>
        <a:p>
          <a:endParaRPr lang="en-US"/>
        </a:p>
      </dgm:t>
    </dgm:pt>
    <dgm:pt modelId="{9D721436-6C26-4899-9C26-4EB3D1FDED1F}" type="sibTrans" cxnId="{468110C5-7F3F-491F-95A1-713D71F89D6B}">
      <dgm:prSet/>
      <dgm:spPr/>
      <dgm:t>
        <a:bodyPr/>
        <a:lstStyle/>
        <a:p>
          <a:endParaRPr lang="en-US"/>
        </a:p>
      </dgm:t>
    </dgm:pt>
    <dgm:pt modelId="{1D5DCB03-D64D-4519-82EE-DFD46EE88BBE}">
      <dgm:prSet phldrT="[Text]" custT="1"/>
      <dgm:spPr/>
      <dgm:t>
        <a:bodyPr/>
        <a:lstStyle/>
        <a:p>
          <a:r>
            <a:rPr lang="en-US" sz="3200" b="0" i="0" kern="1200" dirty="0" err="1" smtClean="0">
              <a:solidFill>
                <a:schemeClr val="tx1"/>
              </a:solidFill>
              <a:latin typeface="Times New Roman" panose="02020603050405020304" pitchFamily="18" charset="0"/>
              <a:ea typeface="+mj-ea"/>
              <a:cs typeface="Times New Roman" panose="02020603050405020304" pitchFamily="18" charset="0"/>
            </a:rPr>
            <a:t>sp</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gm:t>
    </dgm:pt>
    <dgm:pt modelId="{32CFF005-7EB0-417F-AFAD-A93966CBD742}" type="parTrans" cxnId="{CD781587-7976-4251-B866-96E92F30F455}">
      <dgm:prSet/>
      <dgm:spPr/>
      <dgm:t>
        <a:bodyPr/>
        <a:lstStyle/>
        <a:p>
          <a:endParaRPr lang="en-US"/>
        </a:p>
      </dgm:t>
    </dgm:pt>
    <dgm:pt modelId="{D7718236-A826-4F80-9E1B-2C16D75D8485}" type="sibTrans" cxnId="{CD781587-7976-4251-B866-96E92F30F455}">
      <dgm:prSet/>
      <dgm:spPr/>
      <dgm:t>
        <a:bodyPr/>
        <a:lstStyle/>
        <a:p>
          <a:endParaRPr lang="en-US"/>
        </a:p>
      </dgm:t>
    </dgm:pt>
    <dgm:pt modelId="{95471076-6312-4427-88BD-CC510BC4EB27}">
      <dgm:prSet phldrT="[Text]" custT="1"/>
      <dgm:spPr/>
      <dgm:t>
        <a:bodyPr/>
        <a:lstStyle/>
        <a:p>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Gstat</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gm:t>
    </dgm:pt>
    <dgm:pt modelId="{E70B9477-1A78-4750-AD81-78808F60F28C}" type="parTrans" cxnId="{4CCBE5E1-B9CD-461D-8E9B-505491482E6E}">
      <dgm:prSet/>
      <dgm:spPr/>
      <dgm:t>
        <a:bodyPr/>
        <a:lstStyle/>
        <a:p>
          <a:endParaRPr lang="en-US"/>
        </a:p>
      </dgm:t>
    </dgm:pt>
    <dgm:pt modelId="{61F9D201-BC2C-460E-A0B0-9AB7935837D6}" type="sibTrans" cxnId="{4CCBE5E1-B9CD-461D-8E9B-505491482E6E}">
      <dgm:prSet/>
      <dgm:spPr/>
      <dgm:t>
        <a:bodyPr/>
        <a:lstStyle/>
        <a:p>
          <a:endParaRPr lang="en-US"/>
        </a:p>
      </dgm:t>
    </dgm:pt>
    <dgm:pt modelId="{B677E1D5-8021-4454-8D04-A9417F08D25D}">
      <dgm:prSet phldrT="[Text]" custT="1"/>
      <dgm:spPr/>
      <dgm:t>
        <a:bodyPr/>
        <a:lstStyle/>
        <a:p>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raster</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gm:t>
    </dgm:pt>
    <dgm:pt modelId="{DCA1E0F8-47D4-41FE-8FA7-2FE249C5F199}" type="parTrans" cxnId="{1331326C-4363-4497-825E-D5A553BCA06E}">
      <dgm:prSet/>
      <dgm:spPr/>
      <dgm:t>
        <a:bodyPr/>
        <a:lstStyle/>
        <a:p>
          <a:endParaRPr lang="en-US"/>
        </a:p>
      </dgm:t>
    </dgm:pt>
    <dgm:pt modelId="{18AB8389-A10A-4226-AA93-04210015B98E}" type="sibTrans" cxnId="{1331326C-4363-4497-825E-D5A553BCA06E}">
      <dgm:prSet/>
      <dgm:spPr/>
      <dgm:t>
        <a:bodyPr/>
        <a:lstStyle/>
        <a:p>
          <a:endParaRPr lang="en-US"/>
        </a:p>
      </dgm:t>
    </dgm:pt>
    <dgm:pt modelId="{BDF6BB6F-0274-4FEF-952E-B65AED84516C}" type="pres">
      <dgm:prSet presAssocID="{E5338073-4109-40FC-B8DF-ACE08AE935F5}" presName="Name0" presStyleCnt="0">
        <dgm:presLayoutVars>
          <dgm:dir/>
          <dgm:resizeHandles val="exact"/>
        </dgm:presLayoutVars>
      </dgm:prSet>
      <dgm:spPr/>
      <dgm:t>
        <a:bodyPr/>
        <a:lstStyle/>
        <a:p>
          <a:endParaRPr lang="en-US"/>
        </a:p>
      </dgm:t>
    </dgm:pt>
    <dgm:pt modelId="{884A11AC-1B18-42CD-9E1E-3B0D1D887B80}" type="pres">
      <dgm:prSet presAssocID="{C05F5A06-10C9-45CE-9749-29A2D81A4241}" presName="Name5" presStyleLbl="vennNode1" presStyleIdx="0" presStyleCnt="5">
        <dgm:presLayoutVars>
          <dgm:bulletEnabled val="1"/>
        </dgm:presLayoutVars>
      </dgm:prSet>
      <dgm:spPr/>
      <dgm:t>
        <a:bodyPr/>
        <a:lstStyle/>
        <a:p>
          <a:endParaRPr lang="en-US"/>
        </a:p>
      </dgm:t>
    </dgm:pt>
    <dgm:pt modelId="{D20AE375-CB18-4E9B-AD00-9B1CD3A6F5EA}" type="pres">
      <dgm:prSet presAssocID="{F9955BA9-FA39-40AE-8AAD-93817654AA4F}" presName="space" presStyleCnt="0"/>
      <dgm:spPr/>
    </dgm:pt>
    <dgm:pt modelId="{4C2B681F-D6B1-4480-BA46-2E107D1ED808}" type="pres">
      <dgm:prSet presAssocID="{38F67C90-A8CB-422A-B538-362ABF6E9E5A}" presName="Name5" presStyleLbl="vennNode1" presStyleIdx="1" presStyleCnt="5">
        <dgm:presLayoutVars>
          <dgm:bulletEnabled val="1"/>
        </dgm:presLayoutVars>
      </dgm:prSet>
      <dgm:spPr/>
      <dgm:t>
        <a:bodyPr/>
        <a:lstStyle/>
        <a:p>
          <a:endParaRPr lang="en-US"/>
        </a:p>
      </dgm:t>
    </dgm:pt>
    <dgm:pt modelId="{B634F95F-4DF4-4AD7-9CA6-A112FA05B212}" type="pres">
      <dgm:prSet presAssocID="{9D721436-6C26-4899-9C26-4EB3D1FDED1F}" presName="space" presStyleCnt="0"/>
      <dgm:spPr/>
    </dgm:pt>
    <dgm:pt modelId="{02831EDB-F577-44A3-BAEB-F66CF3C3F5E7}" type="pres">
      <dgm:prSet presAssocID="{1D5DCB03-D64D-4519-82EE-DFD46EE88BBE}" presName="Name5" presStyleLbl="vennNode1" presStyleIdx="2" presStyleCnt="5">
        <dgm:presLayoutVars>
          <dgm:bulletEnabled val="1"/>
        </dgm:presLayoutVars>
      </dgm:prSet>
      <dgm:spPr/>
      <dgm:t>
        <a:bodyPr/>
        <a:lstStyle/>
        <a:p>
          <a:endParaRPr lang="en-US"/>
        </a:p>
      </dgm:t>
    </dgm:pt>
    <dgm:pt modelId="{4F5E8927-5178-4290-9767-B1D222213AC4}" type="pres">
      <dgm:prSet presAssocID="{D7718236-A826-4F80-9E1B-2C16D75D8485}" presName="space" presStyleCnt="0"/>
      <dgm:spPr/>
    </dgm:pt>
    <dgm:pt modelId="{2FC48929-0DF6-49BD-A1D6-19611D70BE52}" type="pres">
      <dgm:prSet presAssocID="{95471076-6312-4427-88BD-CC510BC4EB27}" presName="Name5" presStyleLbl="vennNode1" presStyleIdx="3" presStyleCnt="5">
        <dgm:presLayoutVars>
          <dgm:bulletEnabled val="1"/>
        </dgm:presLayoutVars>
      </dgm:prSet>
      <dgm:spPr/>
      <dgm:t>
        <a:bodyPr/>
        <a:lstStyle/>
        <a:p>
          <a:endParaRPr lang="en-US"/>
        </a:p>
      </dgm:t>
    </dgm:pt>
    <dgm:pt modelId="{CBAF3C77-4491-4990-970B-1B5E6D841BA5}" type="pres">
      <dgm:prSet presAssocID="{61F9D201-BC2C-460E-A0B0-9AB7935837D6}" presName="space" presStyleCnt="0"/>
      <dgm:spPr/>
    </dgm:pt>
    <dgm:pt modelId="{14007E20-36A9-4AB1-9EC9-11DA11218B57}" type="pres">
      <dgm:prSet presAssocID="{B677E1D5-8021-4454-8D04-A9417F08D25D}" presName="Name5" presStyleLbl="vennNode1" presStyleIdx="4" presStyleCnt="5">
        <dgm:presLayoutVars>
          <dgm:bulletEnabled val="1"/>
        </dgm:presLayoutVars>
      </dgm:prSet>
      <dgm:spPr/>
      <dgm:t>
        <a:bodyPr/>
        <a:lstStyle/>
        <a:p>
          <a:endParaRPr lang="en-US"/>
        </a:p>
      </dgm:t>
    </dgm:pt>
  </dgm:ptLst>
  <dgm:cxnLst>
    <dgm:cxn modelId="{098AB2FC-81D1-493A-9517-283FA32305DA}" type="presOf" srcId="{C05F5A06-10C9-45CE-9749-29A2D81A4241}" destId="{884A11AC-1B18-42CD-9E1E-3B0D1D887B80}" srcOrd="0" destOrd="0" presId="urn:microsoft.com/office/officeart/2005/8/layout/venn3"/>
    <dgm:cxn modelId="{29B7FD35-C559-4310-A03B-EE7571DDAF87}" type="presOf" srcId="{38F67C90-A8CB-422A-B538-362ABF6E9E5A}" destId="{4C2B681F-D6B1-4480-BA46-2E107D1ED808}" srcOrd="0" destOrd="0" presId="urn:microsoft.com/office/officeart/2005/8/layout/venn3"/>
    <dgm:cxn modelId="{F52A2EAF-562C-49BC-9760-E8E3A6377F49}" type="presOf" srcId="{B677E1D5-8021-4454-8D04-A9417F08D25D}" destId="{14007E20-36A9-4AB1-9EC9-11DA11218B57}" srcOrd="0" destOrd="0" presId="urn:microsoft.com/office/officeart/2005/8/layout/venn3"/>
    <dgm:cxn modelId="{89ED70AB-DBFC-4A3A-AB55-5952D8B2EE41}" type="presOf" srcId="{E5338073-4109-40FC-B8DF-ACE08AE935F5}" destId="{BDF6BB6F-0274-4FEF-952E-B65AED84516C}" srcOrd="0" destOrd="0" presId="urn:microsoft.com/office/officeart/2005/8/layout/venn3"/>
    <dgm:cxn modelId="{4465A8BB-DDC1-4A1F-B81E-ED4FABC14BBA}" type="presOf" srcId="{1D5DCB03-D64D-4519-82EE-DFD46EE88BBE}" destId="{02831EDB-F577-44A3-BAEB-F66CF3C3F5E7}" srcOrd="0" destOrd="0" presId="urn:microsoft.com/office/officeart/2005/8/layout/venn3"/>
    <dgm:cxn modelId="{1331326C-4363-4497-825E-D5A553BCA06E}" srcId="{E5338073-4109-40FC-B8DF-ACE08AE935F5}" destId="{B677E1D5-8021-4454-8D04-A9417F08D25D}" srcOrd="4" destOrd="0" parTransId="{DCA1E0F8-47D4-41FE-8FA7-2FE249C5F199}" sibTransId="{18AB8389-A10A-4226-AA93-04210015B98E}"/>
    <dgm:cxn modelId="{468110C5-7F3F-491F-95A1-713D71F89D6B}" srcId="{E5338073-4109-40FC-B8DF-ACE08AE935F5}" destId="{38F67C90-A8CB-422A-B538-362ABF6E9E5A}" srcOrd="1" destOrd="0" parTransId="{F3D035EF-750F-4F13-B6A1-5E92F979906A}" sibTransId="{9D721436-6C26-4899-9C26-4EB3D1FDED1F}"/>
    <dgm:cxn modelId="{9889327C-DCD4-4058-A3E6-5B4CABF9DAEB}" srcId="{E5338073-4109-40FC-B8DF-ACE08AE935F5}" destId="{C05F5A06-10C9-45CE-9749-29A2D81A4241}" srcOrd="0" destOrd="0" parTransId="{2BC9CBE5-CE3B-49C3-9B1B-9044DC161D3B}" sibTransId="{F9955BA9-FA39-40AE-8AAD-93817654AA4F}"/>
    <dgm:cxn modelId="{4CCBE5E1-B9CD-461D-8E9B-505491482E6E}" srcId="{E5338073-4109-40FC-B8DF-ACE08AE935F5}" destId="{95471076-6312-4427-88BD-CC510BC4EB27}" srcOrd="3" destOrd="0" parTransId="{E70B9477-1A78-4750-AD81-78808F60F28C}" sibTransId="{61F9D201-BC2C-460E-A0B0-9AB7935837D6}"/>
    <dgm:cxn modelId="{8D1D47FF-2D5A-42B7-9078-65D5DA2601FB}" type="presOf" srcId="{95471076-6312-4427-88BD-CC510BC4EB27}" destId="{2FC48929-0DF6-49BD-A1D6-19611D70BE52}" srcOrd="0" destOrd="0" presId="urn:microsoft.com/office/officeart/2005/8/layout/venn3"/>
    <dgm:cxn modelId="{CD781587-7976-4251-B866-96E92F30F455}" srcId="{E5338073-4109-40FC-B8DF-ACE08AE935F5}" destId="{1D5DCB03-D64D-4519-82EE-DFD46EE88BBE}" srcOrd="2" destOrd="0" parTransId="{32CFF005-7EB0-417F-AFAD-A93966CBD742}" sibTransId="{D7718236-A826-4F80-9E1B-2C16D75D8485}"/>
    <dgm:cxn modelId="{2CDB15B9-E5C3-4A78-AD28-6A8EC12FEADF}" type="presParOf" srcId="{BDF6BB6F-0274-4FEF-952E-B65AED84516C}" destId="{884A11AC-1B18-42CD-9E1E-3B0D1D887B80}" srcOrd="0" destOrd="0" presId="urn:microsoft.com/office/officeart/2005/8/layout/venn3"/>
    <dgm:cxn modelId="{75339C86-47E3-4C27-AFB5-A39AA7F464C6}" type="presParOf" srcId="{BDF6BB6F-0274-4FEF-952E-B65AED84516C}" destId="{D20AE375-CB18-4E9B-AD00-9B1CD3A6F5EA}" srcOrd="1" destOrd="0" presId="urn:microsoft.com/office/officeart/2005/8/layout/venn3"/>
    <dgm:cxn modelId="{0A617C38-36DE-4AD7-B9A6-D623DDD0AE87}" type="presParOf" srcId="{BDF6BB6F-0274-4FEF-952E-B65AED84516C}" destId="{4C2B681F-D6B1-4480-BA46-2E107D1ED808}" srcOrd="2" destOrd="0" presId="urn:microsoft.com/office/officeart/2005/8/layout/venn3"/>
    <dgm:cxn modelId="{5B640F26-C873-4F0A-8A37-0F62DA2C5448}" type="presParOf" srcId="{BDF6BB6F-0274-4FEF-952E-B65AED84516C}" destId="{B634F95F-4DF4-4AD7-9CA6-A112FA05B212}" srcOrd="3" destOrd="0" presId="urn:microsoft.com/office/officeart/2005/8/layout/venn3"/>
    <dgm:cxn modelId="{DC101B44-62B5-4FC7-BA8C-AB8ECF4277B7}" type="presParOf" srcId="{BDF6BB6F-0274-4FEF-952E-B65AED84516C}" destId="{02831EDB-F577-44A3-BAEB-F66CF3C3F5E7}" srcOrd="4" destOrd="0" presId="urn:microsoft.com/office/officeart/2005/8/layout/venn3"/>
    <dgm:cxn modelId="{276AB216-C747-4BC0-8D2C-2168AD3B8EAA}" type="presParOf" srcId="{BDF6BB6F-0274-4FEF-952E-B65AED84516C}" destId="{4F5E8927-5178-4290-9767-B1D222213AC4}" srcOrd="5" destOrd="0" presId="urn:microsoft.com/office/officeart/2005/8/layout/venn3"/>
    <dgm:cxn modelId="{E9AD4117-896C-4A1F-8315-B7F09E625C90}" type="presParOf" srcId="{BDF6BB6F-0274-4FEF-952E-B65AED84516C}" destId="{2FC48929-0DF6-49BD-A1D6-19611D70BE52}" srcOrd="6" destOrd="0" presId="urn:microsoft.com/office/officeart/2005/8/layout/venn3"/>
    <dgm:cxn modelId="{965F4323-C614-4A69-8804-3EC1BC54E471}" type="presParOf" srcId="{BDF6BB6F-0274-4FEF-952E-B65AED84516C}" destId="{CBAF3C77-4491-4990-970B-1B5E6D841BA5}" srcOrd="7" destOrd="0" presId="urn:microsoft.com/office/officeart/2005/8/layout/venn3"/>
    <dgm:cxn modelId="{0095EC71-E0A6-4165-AAFA-5FA3693399E8}" type="presParOf" srcId="{BDF6BB6F-0274-4FEF-952E-B65AED84516C}" destId="{14007E20-36A9-4AB1-9EC9-11DA11218B57}"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2933BA-F4AD-4E76-BC42-9644028B7421}" type="doc">
      <dgm:prSet loTypeId="urn:microsoft.com/office/officeart/2011/layout/TabList" loCatId="list" qsTypeId="urn:microsoft.com/office/officeart/2005/8/quickstyle/simple3" qsCatId="simple" csTypeId="urn:microsoft.com/office/officeart/2005/8/colors/accent1_2" csCatId="accent1" phldr="1"/>
      <dgm:spPr/>
      <dgm:t>
        <a:bodyPr/>
        <a:lstStyle/>
        <a:p>
          <a:endParaRPr lang="en-US"/>
        </a:p>
      </dgm:t>
    </dgm:pt>
    <dgm:pt modelId="{50CC56AE-0D63-4407-A271-D06FC29950AB}">
      <dgm:prSet phldrT="[Text]" custT="1"/>
      <dgm:spPr/>
      <dgm:t>
        <a:bodyPr/>
        <a:lstStyle/>
        <a:p>
          <a:r>
            <a:rPr lang="en-US" sz="2400" dirty="0" smtClean="0">
              <a:latin typeface="Times New Roman" panose="02020603050405020304" pitchFamily="18" charset="0"/>
              <a:cs typeface="Times New Roman" panose="02020603050405020304" pitchFamily="18" charset="0"/>
            </a:rPr>
            <a:t>Automap</a:t>
          </a:r>
          <a:endParaRPr lang="en-US" sz="2400" dirty="0">
            <a:latin typeface="Times New Roman" panose="02020603050405020304" pitchFamily="18" charset="0"/>
            <a:cs typeface="Times New Roman" panose="02020603050405020304" pitchFamily="18" charset="0"/>
          </a:endParaRPr>
        </a:p>
      </dgm:t>
    </dgm:pt>
    <dgm:pt modelId="{AC20D682-A2DE-490B-B39B-0F7D46969CF6}" type="parTrans" cxnId="{6A647BCD-86E9-4E83-B515-B82B51CCC3BB}">
      <dgm:prSet/>
      <dgm:spPr/>
      <dgm:t>
        <a:bodyPr/>
        <a:lstStyle/>
        <a:p>
          <a:endParaRPr lang="en-US"/>
        </a:p>
      </dgm:t>
    </dgm:pt>
    <dgm:pt modelId="{75D46CA1-14D3-478F-BC45-13B85C92A653}" type="sibTrans" cxnId="{6A647BCD-86E9-4E83-B515-B82B51CCC3BB}">
      <dgm:prSet/>
      <dgm:spPr/>
      <dgm:t>
        <a:bodyPr/>
        <a:lstStyle/>
        <a:p>
          <a:endParaRPr lang="en-US"/>
        </a:p>
      </dgm:t>
    </dgm:pt>
    <dgm:pt modelId="{0DAE3C3C-8D90-49CF-89B1-C2781B82F220}">
      <dgm:prSet phldrT="[Text]"/>
      <dgm:spPr/>
      <dgm:t>
        <a:bodyPr/>
        <a:lstStyle/>
        <a:p>
          <a:r>
            <a:rPr lang="en-US" dirty="0" smtClean="0"/>
            <a:t>  </a:t>
          </a:r>
          <a:endParaRPr lang="en-US" dirty="0"/>
        </a:p>
      </dgm:t>
    </dgm:pt>
    <dgm:pt modelId="{21747DE4-1254-43F1-B2C2-5D9492C99115}" type="parTrans" cxnId="{74AFE36D-732D-4A2E-A36D-94EB1FD75F24}">
      <dgm:prSet/>
      <dgm:spPr/>
      <dgm:t>
        <a:bodyPr/>
        <a:lstStyle/>
        <a:p>
          <a:endParaRPr lang="en-US"/>
        </a:p>
      </dgm:t>
    </dgm:pt>
    <dgm:pt modelId="{6B2E8C9B-B309-42BC-AD33-2735867C81D5}" type="sibTrans" cxnId="{74AFE36D-732D-4A2E-A36D-94EB1FD75F24}">
      <dgm:prSet/>
      <dgm:spPr/>
      <dgm:t>
        <a:bodyPr/>
        <a:lstStyle/>
        <a:p>
          <a:endParaRPr lang="en-US"/>
        </a:p>
      </dgm:t>
    </dgm:pt>
    <dgm:pt modelId="{E6A9CEC3-13FB-413E-9965-412826E66657}">
      <dgm:prSet phldrT="[Text]" custT="1"/>
      <dgm:spPr/>
      <dgm:t>
        <a:bodyPr/>
        <a:lstStyle/>
        <a:p>
          <a:r>
            <a:rPr lang="en-US" sz="2400" dirty="0" smtClean="0">
              <a:latin typeface="Times New Roman" panose="02020603050405020304" pitchFamily="18" charset="0"/>
              <a:cs typeface="Times New Roman" panose="02020603050405020304" pitchFamily="18" charset="0"/>
            </a:rPr>
            <a:t>automatic interpolation package</a:t>
          </a:r>
          <a:endParaRPr lang="en-US" sz="2400" dirty="0">
            <a:latin typeface="Times New Roman" panose="02020603050405020304" pitchFamily="18" charset="0"/>
            <a:cs typeface="Times New Roman" panose="02020603050405020304" pitchFamily="18" charset="0"/>
          </a:endParaRPr>
        </a:p>
      </dgm:t>
    </dgm:pt>
    <dgm:pt modelId="{44FC4356-36B5-4375-AFD5-059D6C2514A9}" type="parTrans" cxnId="{C3C007AA-437C-4071-A282-1ED54589475D}">
      <dgm:prSet/>
      <dgm:spPr/>
      <dgm:t>
        <a:bodyPr/>
        <a:lstStyle/>
        <a:p>
          <a:endParaRPr lang="en-US"/>
        </a:p>
      </dgm:t>
    </dgm:pt>
    <dgm:pt modelId="{6404FB98-6D36-462E-AD36-16EDBE40BB3F}" type="sibTrans" cxnId="{C3C007AA-437C-4071-A282-1ED54589475D}">
      <dgm:prSet/>
      <dgm:spPr/>
      <dgm:t>
        <a:bodyPr/>
        <a:lstStyle/>
        <a:p>
          <a:endParaRPr lang="en-US"/>
        </a:p>
      </dgm:t>
    </dgm:pt>
    <dgm:pt modelId="{E19C32E0-E899-41F3-A0B5-B7A4EFFCA960}">
      <dgm:prSet phldrT="[Text]" custT="1"/>
      <dgm:spPr/>
      <dgm:t>
        <a:bodyPr/>
        <a:lstStyle/>
        <a:p>
          <a:r>
            <a:rPr lang="en-US" sz="2400" dirty="0" smtClean="0">
              <a:latin typeface="Times New Roman" panose="02020603050405020304" pitchFamily="18" charset="0"/>
              <a:cs typeface="Times New Roman" panose="02020603050405020304" pitchFamily="18" charset="0"/>
            </a:rPr>
            <a:t>Sp</a:t>
          </a:r>
          <a:endParaRPr lang="en-US" sz="2400" dirty="0">
            <a:latin typeface="Times New Roman" panose="02020603050405020304" pitchFamily="18" charset="0"/>
            <a:cs typeface="Times New Roman" panose="02020603050405020304" pitchFamily="18" charset="0"/>
          </a:endParaRPr>
        </a:p>
      </dgm:t>
    </dgm:pt>
    <dgm:pt modelId="{6E0567FB-3318-4E49-9872-0E6778F7729E}" type="parTrans" cxnId="{85DAE86E-AFB6-4207-8596-4C1489288D0B}">
      <dgm:prSet/>
      <dgm:spPr/>
      <dgm:t>
        <a:bodyPr/>
        <a:lstStyle/>
        <a:p>
          <a:endParaRPr lang="en-US"/>
        </a:p>
      </dgm:t>
    </dgm:pt>
    <dgm:pt modelId="{A882356F-A0F4-417F-89E2-42969B0FFF66}" type="sibTrans" cxnId="{85DAE86E-AFB6-4207-8596-4C1489288D0B}">
      <dgm:prSet/>
      <dgm:spPr/>
      <dgm:t>
        <a:bodyPr/>
        <a:lstStyle/>
        <a:p>
          <a:endParaRPr lang="en-US"/>
        </a:p>
      </dgm:t>
    </dgm:pt>
    <dgm:pt modelId="{F85B19F2-6622-482D-B888-5DAC77B06547}">
      <dgm:prSet phldrT="[Text]"/>
      <dgm:spPr/>
      <dgm:t>
        <a:bodyPr/>
        <a:lstStyle/>
        <a:p>
          <a:r>
            <a:rPr lang="en-US" dirty="0" smtClean="0"/>
            <a:t>  </a:t>
          </a:r>
          <a:endParaRPr lang="en-US" dirty="0"/>
        </a:p>
      </dgm:t>
    </dgm:pt>
    <dgm:pt modelId="{FCC6C2AB-AC2E-4BE7-8F61-0007504220C0}" type="parTrans" cxnId="{855795F9-7F8B-4B27-A8A5-19AF88D510CB}">
      <dgm:prSet/>
      <dgm:spPr/>
      <dgm:t>
        <a:bodyPr/>
        <a:lstStyle/>
        <a:p>
          <a:endParaRPr lang="en-US"/>
        </a:p>
      </dgm:t>
    </dgm:pt>
    <dgm:pt modelId="{4CA74BA6-FA75-4C32-B748-AB1D6CEB3568}" type="sibTrans" cxnId="{855795F9-7F8B-4B27-A8A5-19AF88D510CB}">
      <dgm:prSet/>
      <dgm:spPr/>
      <dgm:t>
        <a:bodyPr/>
        <a:lstStyle/>
        <a:p>
          <a:endParaRPr lang="en-US"/>
        </a:p>
      </dgm:t>
    </dgm:pt>
    <dgm:pt modelId="{23F924FA-0ED5-41F2-B8CD-DEE029628E47}">
      <dgm:prSet phldrT="[Text]" custT="1"/>
      <dgm:spPr/>
      <dgm:t>
        <a:bodyPr/>
        <a:lstStyle/>
        <a:p>
          <a:r>
            <a:rPr lang="en-US" sz="2400" dirty="0" smtClean="0">
              <a:latin typeface="Times New Roman" panose="02020603050405020304" pitchFamily="18" charset="0"/>
              <a:cs typeface="Times New Roman" panose="02020603050405020304" pitchFamily="18" charset="0"/>
            </a:rPr>
            <a:t>classes and method for spatial data</a:t>
          </a:r>
          <a:endParaRPr lang="en-US" sz="2400" dirty="0">
            <a:latin typeface="Times New Roman" panose="02020603050405020304" pitchFamily="18" charset="0"/>
            <a:cs typeface="Times New Roman" panose="02020603050405020304" pitchFamily="18" charset="0"/>
          </a:endParaRPr>
        </a:p>
      </dgm:t>
    </dgm:pt>
    <dgm:pt modelId="{607B1C1C-1A0A-43AE-8816-BE94F29A54E5}" type="parTrans" cxnId="{2898E648-A177-483B-ACD1-2278EEE4F51E}">
      <dgm:prSet/>
      <dgm:spPr/>
      <dgm:t>
        <a:bodyPr/>
        <a:lstStyle/>
        <a:p>
          <a:endParaRPr lang="en-US"/>
        </a:p>
      </dgm:t>
    </dgm:pt>
    <dgm:pt modelId="{0879DD8A-A1E7-4C1B-8F7C-314C1D312666}" type="sibTrans" cxnId="{2898E648-A177-483B-ACD1-2278EEE4F51E}">
      <dgm:prSet/>
      <dgm:spPr/>
      <dgm:t>
        <a:bodyPr/>
        <a:lstStyle/>
        <a:p>
          <a:endParaRPr lang="en-US"/>
        </a:p>
      </dgm:t>
    </dgm:pt>
    <dgm:pt modelId="{1B4660A7-AD27-4F04-9934-196A2EBF0F4A}">
      <dgm:prSet phldrT="[Text]" custT="1"/>
      <dgm:spPr/>
      <dgm:t>
        <a:bodyPr/>
        <a:lstStyle/>
        <a:p>
          <a:r>
            <a:rPr lang="en-US" sz="2400" dirty="0" smtClean="0">
              <a:latin typeface="Times New Roman" panose="02020603050405020304" pitchFamily="18" charset="0"/>
              <a:cs typeface="Times New Roman" panose="02020603050405020304" pitchFamily="18" charset="0"/>
            </a:rPr>
            <a:t>Gstat</a:t>
          </a:r>
          <a:endParaRPr lang="en-US" sz="2400" dirty="0">
            <a:latin typeface="Times New Roman" panose="02020603050405020304" pitchFamily="18" charset="0"/>
            <a:cs typeface="Times New Roman" panose="02020603050405020304" pitchFamily="18" charset="0"/>
          </a:endParaRPr>
        </a:p>
      </dgm:t>
    </dgm:pt>
    <dgm:pt modelId="{D4ECA995-0269-4C7E-B7FF-15E16F3C3FB4}" type="parTrans" cxnId="{CA380723-71EE-4FEC-808D-2271515C4FD3}">
      <dgm:prSet/>
      <dgm:spPr/>
      <dgm:t>
        <a:bodyPr/>
        <a:lstStyle/>
        <a:p>
          <a:endParaRPr lang="en-US"/>
        </a:p>
      </dgm:t>
    </dgm:pt>
    <dgm:pt modelId="{39A1D308-A3AA-45A6-B457-D03F909FBBE1}" type="sibTrans" cxnId="{CA380723-71EE-4FEC-808D-2271515C4FD3}">
      <dgm:prSet/>
      <dgm:spPr/>
      <dgm:t>
        <a:bodyPr/>
        <a:lstStyle/>
        <a:p>
          <a:endParaRPr lang="en-US"/>
        </a:p>
      </dgm:t>
    </dgm:pt>
    <dgm:pt modelId="{B9016018-FE82-4E72-A00D-C31CC6F7BCF7}">
      <dgm:prSet phldrT="[Text]"/>
      <dgm:spPr/>
      <dgm:t>
        <a:bodyPr/>
        <a:lstStyle/>
        <a:p>
          <a:r>
            <a:rPr lang="en-US" dirty="0" smtClean="0"/>
            <a:t>    </a:t>
          </a:r>
          <a:endParaRPr lang="en-US" dirty="0"/>
        </a:p>
      </dgm:t>
    </dgm:pt>
    <dgm:pt modelId="{A3B2452B-84CB-420F-AB79-188F35B46EF8}" type="parTrans" cxnId="{E89D6B78-FDA7-4D0D-B45B-BA63CACD9FD6}">
      <dgm:prSet/>
      <dgm:spPr/>
      <dgm:t>
        <a:bodyPr/>
        <a:lstStyle/>
        <a:p>
          <a:endParaRPr lang="en-US"/>
        </a:p>
      </dgm:t>
    </dgm:pt>
    <dgm:pt modelId="{4F06542F-1F1D-441C-B335-A8D391A09A4A}" type="sibTrans" cxnId="{E89D6B78-FDA7-4D0D-B45B-BA63CACD9FD6}">
      <dgm:prSet/>
      <dgm:spPr/>
      <dgm:t>
        <a:bodyPr/>
        <a:lstStyle/>
        <a:p>
          <a:endParaRPr lang="en-US"/>
        </a:p>
      </dgm:t>
    </dgm:pt>
    <dgm:pt modelId="{F2C428F1-F402-435C-BBBB-088B51BAB887}">
      <dgm:prSet/>
      <dgm:spPr/>
      <dgm:t>
        <a:bodyPr/>
        <a:lstStyle/>
        <a:p>
          <a:endParaRPr lang="en-US" sz="1200" dirty="0"/>
        </a:p>
      </dgm:t>
    </dgm:pt>
    <dgm:pt modelId="{CD7B4589-14F0-419D-81F1-FE03F0C59582}" type="parTrans" cxnId="{FE519160-9EB5-4BEF-BDE9-7C130C8BB636}">
      <dgm:prSet/>
      <dgm:spPr/>
      <dgm:t>
        <a:bodyPr/>
        <a:lstStyle/>
        <a:p>
          <a:endParaRPr lang="en-US"/>
        </a:p>
      </dgm:t>
    </dgm:pt>
    <dgm:pt modelId="{1E780127-FC7A-4473-BDA2-171C2D9C8C90}" type="sibTrans" cxnId="{FE519160-9EB5-4BEF-BDE9-7C130C8BB636}">
      <dgm:prSet/>
      <dgm:spPr/>
      <dgm:t>
        <a:bodyPr/>
        <a:lstStyle/>
        <a:p>
          <a:endParaRPr lang="en-US"/>
        </a:p>
      </dgm:t>
    </dgm:pt>
    <dgm:pt modelId="{AE036BFD-9022-459E-BF12-C3F47370D4CB}">
      <dgm:prSet phldrT="[Text]" custT="1"/>
      <dgm:spPr/>
      <dgm:t>
        <a:bodyPr/>
        <a:lstStyle/>
        <a:p>
          <a:endParaRPr lang="en-US" sz="2400" dirty="0">
            <a:latin typeface="Times New Roman" panose="02020603050405020304" pitchFamily="18" charset="0"/>
            <a:cs typeface="Times New Roman" panose="02020603050405020304" pitchFamily="18" charset="0"/>
          </a:endParaRPr>
        </a:p>
      </dgm:t>
    </dgm:pt>
    <dgm:pt modelId="{27828234-18DD-4855-A68A-913FCD62699E}" type="parTrans" cxnId="{0AA6E1D3-1AD4-400F-90CA-4152C29B8565}">
      <dgm:prSet/>
      <dgm:spPr/>
      <dgm:t>
        <a:bodyPr/>
        <a:lstStyle/>
        <a:p>
          <a:endParaRPr lang="en-US"/>
        </a:p>
      </dgm:t>
    </dgm:pt>
    <dgm:pt modelId="{CEA9B0EC-5BAA-46CB-8F41-D8EB7E3BDF32}" type="sibTrans" cxnId="{0AA6E1D3-1AD4-400F-90CA-4152C29B8565}">
      <dgm:prSet/>
      <dgm:spPr/>
      <dgm:t>
        <a:bodyPr/>
        <a:lstStyle/>
        <a:p>
          <a:endParaRPr lang="en-US"/>
        </a:p>
      </dgm:t>
    </dgm:pt>
    <dgm:pt modelId="{F0EFB907-14CA-4DE1-9300-C563397EC314}">
      <dgm:prSet phldrT="[Text]" custT="1"/>
      <dgm:spPr/>
      <dgm:t>
        <a:bodyPr/>
        <a:lstStyle/>
        <a:p>
          <a:endParaRPr lang="en-US" sz="2400" dirty="0">
            <a:latin typeface="Times New Roman" panose="02020603050405020304" pitchFamily="18" charset="0"/>
            <a:cs typeface="Times New Roman" panose="02020603050405020304" pitchFamily="18" charset="0"/>
          </a:endParaRPr>
        </a:p>
      </dgm:t>
    </dgm:pt>
    <dgm:pt modelId="{B5BB1970-E477-4014-8E2C-AE02DE30CFA3}" type="parTrans" cxnId="{4141D79F-D636-4FA2-A21D-0896915CD44E}">
      <dgm:prSet/>
      <dgm:spPr/>
      <dgm:t>
        <a:bodyPr/>
        <a:lstStyle/>
        <a:p>
          <a:endParaRPr lang="en-US"/>
        </a:p>
      </dgm:t>
    </dgm:pt>
    <dgm:pt modelId="{3B77945C-E867-4F97-B3BB-2B0CA9CDF8DE}" type="sibTrans" cxnId="{4141D79F-D636-4FA2-A21D-0896915CD44E}">
      <dgm:prSet/>
      <dgm:spPr/>
      <dgm:t>
        <a:bodyPr/>
        <a:lstStyle/>
        <a:p>
          <a:endParaRPr lang="en-US"/>
        </a:p>
      </dgm:t>
    </dgm:pt>
    <dgm:pt modelId="{379B29C4-5038-4F0D-90FE-78DA8A0A2E78}">
      <dgm:prSet phldrT="[Text]" custT="1"/>
      <dgm:spPr/>
      <dgm:t>
        <a:bodyPr/>
        <a:lstStyle/>
        <a:p>
          <a:r>
            <a:rPr lang="en-US" sz="2400" dirty="0" smtClean="0">
              <a:latin typeface="Times New Roman" panose="02020603050405020304" pitchFamily="18" charset="0"/>
              <a:cs typeface="Times New Roman" panose="02020603050405020304" pitchFamily="18" charset="0"/>
            </a:rPr>
            <a:t>geographic data analysis and modeling</a:t>
          </a:r>
          <a:endParaRPr lang="en-US" sz="2400" dirty="0">
            <a:latin typeface="Times New Roman" panose="02020603050405020304" pitchFamily="18" charset="0"/>
            <a:cs typeface="Times New Roman" panose="02020603050405020304" pitchFamily="18" charset="0"/>
          </a:endParaRPr>
        </a:p>
      </dgm:t>
    </dgm:pt>
    <dgm:pt modelId="{F35AE198-23ED-447F-B865-C2AE64E9410A}" type="parTrans" cxnId="{BB64FDAC-0414-4182-9B61-CD0324864D86}">
      <dgm:prSet/>
      <dgm:spPr/>
      <dgm:t>
        <a:bodyPr/>
        <a:lstStyle/>
        <a:p>
          <a:endParaRPr lang="en-US"/>
        </a:p>
      </dgm:t>
    </dgm:pt>
    <dgm:pt modelId="{5CABE3A8-6877-477F-A105-BE8E7E2EDA41}" type="sibTrans" cxnId="{BB64FDAC-0414-4182-9B61-CD0324864D86}">
      <dgm:prSet/>
      <dgm:spPr/>
      <dgm:t>
        <a:bodyPr/>
        <a:lstStyle/>
        <a:p>
          <a:endParaRPr lang="en-US"/>
        </a:p>
      </dgm:t>
    </dgm:pt>
    <dgm:pt modelId="{89AE1A03-ECD8-44FE-9BA7-31287ECA1545}">
      <dgm:prSet phldrT="[Text]" custT="1"/>
      <dgm:spPr/>
      <dgm:t>
        <a:bodyPr/>
        <a:lstStyle/>
        <a:p>
          <a:r>
            <a:rPr lang="en-US" sz="2400" dirty="0" smtClean="0">
              <a:latin typeface="Times New Roman" panose="02020603050405020304" pitchFamily="18" charset="0"/>
              <a:cs typeface="Times New Roman" panose="02020603050405020304" pitchFamily="18" charset="0"/>
            </a:rPr>
            <a:t>Raster</a:t>
          </a:r>
          <a:endParaRPr lang="en-US" sz="2400" dirty="0">
            <a:latin typeface="Times New Roman" panose="02020603050405020304" pitchFamily="18" charset="0"/>
            <a:cs typeface="Times New Roman" panose="02020603050405020304" pitchFamily="18" charset="0"/>
          </a:endParaRPr>
        </a:p>
      </dgm:t>
    </dgm:pt>
    <dgm:pt modelId="{1B0852D7-2F42-41FA-A9A1-D456E05AAB2E}" type="parTrans" cxnId="{4BB102D2-2904-40FD-B72E-412B6F9E7150}">
      <dgm:prSet/>
      <dgm:spPr/>
      <dgm:t>
        <a:bodyPr/>
        <a:lstStyle/>
        <a:p>
          <a:endParaRPr lang="en-US"/>
        </a:p>
      </dgm:t>
    </dgm:pt>
    <dgm:pt modelId="{EAB48A7F-46F7-43CA-9FD8-5B7D32C60001}" type="sibTrans" cxnId="{4BB102D2-2904-40FD-B72E-412B6F9E7150}">
      <dgm:prSet/>
      <dgm:spPr/>
      <dgm:t>
        <a:bodyPr/>
        <a:lstStyle/>
        <a:p>
          <a:endParaRPr lang="en-US"/>
        </a:p>
      </dgm:t>
    </dgm:pt>
    <dgm:pt modelId="{FF75128D-E6A5-46B0-AB44-EE33FD04C3D3}">
      <dgm:prSet phldrT="[Text]" custT="1"/>
      <dgm:spPr/>
      <dgm:t>
        <a:bodyPr/>
        <a:lstStyle/>
        <a:p>
          <a:r>
            <a:rPr lang="en-US" sz="2400" dirty="0" smtClean="0">
              <a:latin typeface="Times New Roman" panose="02020603050405020304" pitchFamily="18" charset="0"/>
              <a:cs typeface="Times New Roman" panose="02020603050405020304" pitchFamily="18" charset="0"/>
            </a:rPr>
            <a:t>spatial and </a:t>
          </a:r>
          <a:r>
            <a:rPr lang="en-US" sz="2400" dirty="0" err="1" smtClean="0">
              <a:latin typeface="Times New Roman" panose="02020603050405020304" pitchFamily="18" charset="0"/>
              <a:cs typeface="Times New Roman" panose="02020603050405020304" pitchFamily="18" charset="0"/>
            </a:rPr>
            <a:t>spatio</a:t>
          </a:r>
          <a:r>
            <a:rPr lang="en-US" sz="2400" dirty="0" smtClean="0">
              <a:latin typeface="Times New Roman" panose="02020603050405020304" pitchFamily="18" charset="0"/>
              <a:cs typeface="Times New Roman" panose="02020603050405020304" pitchFamily="18" charset="0"/>
            </a:rPr>
            <a:t>-temporal </a:t>
          </a:r>
          <a:r>
            <a:rPr lang="en-US" sz="2400" dirty="0" err="1" smtClean="0">
              <a:latin typeface="Times New Roman" panose="02020603050405020304" pitchFamily="18" charset="0"/>
              <a:cs typeface="Times New Roman" panose="02020603050405020304" pitchFamily="18" charset="0"/>
            </a:rPr>
            <a:t>geostatistical</a:t>
          </a:r>
          <a:r>
            <a:rPr lang="en-US" sz="2400" dirty="0" smtClean="0">
              <a:latin typeface="Times New Roman" panose="02020603050405020304" pitchFamily="18" charset="0"/>
              <a:cs typeface="Times New Roman" panose="02020603050405020304" pitchFamily="18" charset="0"/>
            </a:rPr>
            <a:t> modelling, prediction and simulation </a:t>
          </a:r>
          <a:endParaRPr lang="en-US" sz="2400" dirty="0">
            <a:latin typeface="Times New Roman" panose="02020603050405020304" pitchFamily="18" charset="0"/>
            <a:cs typeface="Times New Roman" panose="02020603050405020304" pitchFamily="18" charset="0"/>
          </a:endParaRPr>
        </a:p>
      </dgm:t>
    </dgm:pt>
    <dgm:pt modelId="{877122E0-11DD-408E-A49D-49089E9336A2}" type="sibTrans" cxnId="{04C08EE0-D985-497B-8B9C-C4C46B279C86}">
      <dgm:prSet/>
      <dgm:spPr/>
      <dgm:t>
        <a:bodyPr/>
        <a:lstStyle/>
        <a:p>
          <a:endParaRPr lang="en-US"/>
        </a:p>
      </dgm:t>
    </dgm:pt>
    <dgm:pt modelId="{1C6BDA77-AF14-49F6-BC44-09AC186227E0}" type="parTrans" cxnId="{04C08EE0-D985-497B-8B9C-C4C46B279C86}">
      <dgm:prSet/>
      <dgm:spPr/>
      <dgm:t>
        <a:bodyPr/>
        <a:lstStyle/>
        <a:p>
          <a:endParaRPr lang="en-US"/>
        </a:p>
      </dgm:t>
    </dgm:pt>
    <dgm:pt modelId="{A835A9F1-6BAC-40CB-9577-76559C1CE32F}">
      <dgm:prSet phldrT="[Text]" custT="1"/>
      <dgm:spPr/>
      <dgm:t>
        <a:bodyPr/>
        <a:lstStyle/>
        <a:p>
          <a:endParaRPr lang="en-US" sz="2400" dirty="0">
            <a:latin typeface="Times New Roman" panose="02020603050405020304" pitchFamily="18" charset="0"/>
            <a:cs typeface="Times New Roman" panose="02020603050405020304" pitchFamily="18" charset="0"/>
          </a:endParaRPr>
        </a:p>
      </dgm:t>
    </dgm:pt>
    <dgm:pt modelId="{F3992DCE-EF6A-4CFB-9FA7-A131DE06ECCC}" type="sibTrans" cxnId="{5B6224A1-3807-46A3-BA8F-20DE9EC4A791}">
      <dgm:prSet/>
      <dgm:spPr/>
      <dgm:t>
        <a:bodyPr/>
        <a:lstStyle/>
        <a:p>
          <a:endParaRPr lang="en-US"/>
        </a:p>
      </dgm:t>
    </dgm:pt>
    <dgm:pt modelId="{C9C21424-BD7C-4B3D-9222-722DE03C83B8}" type="parTrans" cxnId="{5B6224A1-3807-46A3-BA8F-20DE9EC4A791}">
      <dgm:prSet/>
      <dgm:spPr/>
      <dgm:t>
        <a:bodyPr/>
        <a:lstStyle/>
        <a:p>
          <a:endParaRPr lang="en-US"/>
        </a:p>
      </dgm:t>
    </dgm:pt>
    <dgm:pt modelId="{E8B00721-6597-4DBE-BE6C-1DC86CEC0CEE}" type="pres">
      <dgm:prSet presAssocID="{142933BA-F4AD-4E76-BC42-9644028B7421}" presName="Name0" presStyleCnt="0">
        <dgm:presLayoutVars>
          <dgm:chMax/>
          <dgm:chPref val="3"/>
          <dgm:dir/>
          <dgm:animOne val="branch"/>
          <dgm:animLvl val="lvl"/>
        </dgm:presLayoutVars>
      </dgm:prSet>
      <dgm:spPr/>
      <dgm:t>
        <a:bodyPr/>
        <a:lstStyle/>
        <a:p>
          <a:endParaRPr lang="en-US"/>
        </a:p>
      </dgm:t>
    </dgm:pt>
    <dgm:pt modelId="{FBEA2C9F-ABF6-4095-9B03-DF1D1A6CD886}" type="pres">
      <dgm:prSet presAssocID="{50CC56AE-0D63-4407-A271-D06FC29950AB}" presName="composite" presStyleCnt="0"/>
      <dgm:spPr/>
    </dgm:pt>
    <dgm:pt modelId="{C7AC2471-83D2-4FD1-8AB8-A82C35E44B3D}" type="pres">
      <dgm:prSet presAssocID="{50CC56AE-0D63-4407-A271-D06FC29950AB}" presName="FirstChild" presStyleLbl="revTx" presStyleIdx="0" presStyleCnt="8">
        <dgm:presLayoutVars>
          <dgm:chMax val="0"/>
          <dgm:chPref val="0"/>
          <dgm:bulletEnabled val="1"/>
        </dgm:presLayoutVars>
      </dgm:prSet>
      <dgm:spPr/>
      <dgm:t>
        <a:bodyPr/>
        <a:lstStyle/>
        <a:p>
          <a:endParaRPr lang="en-US"/>
        </a:p>
      </dgm:t>
    </dgm:pt>
    <dgm:pt modelId="{ACC175A5-DBED-4123-933D-A7B7435278EA}" type="pres">
      <dgm:prSet presAssocID="{50CC56AE-0D63-4407-A271-D06FC29950AB}" presName="Parent" presStyleLbl="alignNode1" presStyleIdx="0" presStyleCnt="4">
        <dgm:presLayoutVars>
          <dgm:chMax val="3"/>
          <dgm:chPref val="3"/>
          <dgm:bulletEnabled val="1"/>
        </dgm:presLayoutVars>
      </dgm:prSet>
      <dgm:spPr/>
      <dgm:t>
        <a:bodyPr/>
        <a:lstStyle/>
        <a:p>
          <a:endParaRPr lang="en-US"/>
        </a:p>
      </dgm:t>
    </dgm:pt>
    <dgm:pt modelId="{E9BA127C-53A9-4BD0-A94B-AE76A3D804D8}" type="pres">
      <dgm:prSet presAssocID="{50CC56AE-0D63-4407-A271-D06FC29950AB}" presName="Accent" presStyleLbl="parChTrans1D1" presStyleIdx="0" presStyleCnt="4"/>
      <dgm:spPr/>
    </dgm:pt>
    <dgm:pt modelId="{C7F98FD7-7C18-4AEA-A0D8-81FC1C58B3EA}" type="pres">
      <dgm:prSet presAssocID="{50CC56AE-0D63-4407-A271-D06FC29950AB}" presName="Child" presStyleLbl="revTx" presStyleIdx="1" presStyleCnt="8">
        <dgm:presLayoutVars>
          <dgm:chMax val="0"/>
          <dgm:chPref val="0"/>
          <dgm:bulletEnabled val="1"/>
        </dgm:presLayoutVars>
      </dgm:prSet>
      <dgm:spPr/>
      <dgm:t>
        <a:bodyPr/>
        <a:lstStyle/>
        <a:p>
          <a:endParaRPr lang="en-US"/>
        </a:p>
      </dgm:t>
    </dgm:pt>
    <dgm:pt modelId="{210EF378-050F-400B-A4FE-E145EC167AE4}" type="pres">
      <dgm:prSet presAssocID="{75D46CA1-14D3-478F-BC45-13B85C92A653}" presName="sibTrans" presStyleCnt="0"/>
      <dgm:spPr/>
    </dgm:pt>
    <dgm:pt modelId="{F1DE5530-E219-4CA8-A696-0B2E62D69BF8}" type="pres">
      <dgm:prSet presAssocID="{E19C32E0-E899-41F3-A0B5-B7A4EFFCA960}" presName="composite" presStyleCnt="0"/>
      <dgm:spPr/>
    </dgm:pt>
    <dgm:pt modelId="{B73EA84D-F6A1-4829-B1D0-F86D9A2252C4}" type="pres">
      <dgm:prSet presAssocID="{E19C32E0-E899-41F3-A0B5-B7A4EFFCA960}" presName="FirstChild" presStyleLbl="revTx" presStyleIdx="2" presStyleCnt="8">
        <dgm:presLayoutVars>
          <dgm:chMax val="0"/>
          <dgm:chPref val="0"/>
          <dgm:bulletEnabled val="1"/>
        </dgm:presLayoutVars>
      </dgm:prSet>
      <dgm:spPr/>
      <dgm:t>
        <a:bodyPr/>
        <a:lstStyle/>
        <a:p>
          <a:endParaRPr lang="en-US"/>
        </a:p>
      </dgm:t>
    </dgm:pt>
    <dgm:pt modelId="{B7A9E6F4-2116-4BED-9BEF-B3977B52D17E}" type="pres">
      <dgm:prSet presAssocID="{E19C32E0-E899-41F3-A0B5-B7A4EFFCA960}" presName="Parent" presStyleLbl="alignNode1" presStyleIdx="1" presStyleCnt="4">
        <dgm:presLayoutVars>
          <dgm:chMax val="3"/>
          <dgm:chPref val="3"/>
          <dgm:bulletEnabled val="1"/>
        </dgm:presLayoutVars>
      </dgm:prSet>
      <dgm:spPr/>
      <dgm:t>
        <a:bodyPr/>
        <a:lstStyle/>
        <a:p>
          <a:endParaRPr lang="en-US"/>
        </a:p>
      </dgm:t>
    </dgm:pt>
    <dgm:pt modelId="{7C33E35C-0F50-4972-880B-E1AA6ABC9A11}" type="pres">
      <dgm:prSet presAssocID="{E19C32E0-E899-41F3-A0B5-B7A4EFFCA960}" presName="Accent" presStyleLbl="parChTrans1D1" presStyleIdx="1" presStyleCnt="4"/>
      <dgm:spPr/>
    </dgm:pt>
    <dgm:pt modelId="{AA25F0F2-15D3-4A8C-8327-00248817E24A}" type="pres">
      <dgm:prSet presAssocID="{E19C32E0-E899-41F3-A0B5-B7A4EFFCA960}" presName="Child" presStyleLbl="revTx" presStyleIdx="3" presStyleCnt="8">
        <dgm:presLayoutVars>
          <dgm:chMax val="0"/>
          <dgm:chPref val="0"/>
          <dgm:bulletEnabled val="1"/>
        </dgm:presLayoutVars>
      </dgm:prSet>
      <dgm:spPr/>
      <dgm:t>
        <a:bodyPr/>
        <a:lstStyle/>
        <a:p>
          <a:endParaRPr lang="en-US"/>
        </a:p>
      </dgm:t>
    </dgm:pt>
    <dgm:pt modelId="{569EF21C-4737-4851-8D67-EC901896EB23}" type="pres">
      <dgm:prSet presAssocID="{A882356F-A0F4-417F-89E2-42969B0FFF66}" presName="sibTrans" presStyleCnt="0"/>
      <dgm:spPr/>
    </dgm:pt>
    <dgm:pt modelId="{D5FFA841-C85F-48CD-AFC0-03C85028603B}" type="pres">
      <dgm:prSet presAssocID="{1B4660A7-AD27-4F04-9934-196A2EBF0F4A}" presName="composite" presStyleCnt="0"/>
      <dgm:spPr/>
    </dgm:pt>
    <dgm:pt modelId="{73DF31F4-53E1-4E92-8495-9BD7AA9DAA34}" type="pres">
      <dgm:prSet presAssocID="{1B4660A7-AD27-4F04-9934-196A2EBF0F4A}" presName="FirstChild" presStyleLbl="revTx" presStyleIdx="4" presStyleCnt="8">
        <dgm:presLayoutVars>
          <dgm:chMax val="0"/>
          <dgm:chPref val="0"/>
          <dgm:bulletEnabled val="1"/>
        </dgm:presLayoutVars>
      </dgm:prSet>
      <dgm:spPr/>
      <dgm:t>
        <a:bodyPr/>
        <a:lstStyle/>
        <a:p>
          <a:endParaRPr lang="en-US"/>
        </a:p>
      </dgm:t>
    </dgm:pt>
    <dgm:pt modelId="{988B4807-88B7-4715-9082-BD2B0B4FF605}" type="pres">
      <dgm:prSet presAssocID="{1B4660A7-AD27-4F04-9934-196A2EBF0F4A}" presName="Parent" presStyleLbl="alignNode1" presStyleIdx="2" presStyleCnt="4">
        <dgm:presLayoutVars>
          <dgm:chMax val="3"/>
          <dgm:chPref val="3"/>
          <dgm:bulletEnabled val="1"/>
        </dgm:presLayoutVars>
      </dgm:prSet>
      <dgm:spPr/>
      <dgm:t>
        <a:bodyPr/>
        <a:lstStyle/>
        <a:p>
          <a:endParaRPr lang="en-US"/>
        </a:p>
      </dgm:t>
    </dgm:pt>
    <dgm:pt modelId="{D58705D0-6E1D-4B6D-B9EC-4EA2F03CE18A}" type="pres">
      <dgm:prSet presAssocID="{1B4660A7-AD27-4F04-9934-196A2EBF0F4A}" presName="Accent" presStyleLbl="parChTrans1D1" presStyleIdx="2" presStyleCnt="4"/>
      <dgm:spPr/>
    </dgm:pt>
    <dgm:pt modelId="{485F9942-A50D-43AC-9F4D-14BAA02A83CF}" type="pres">
      <dgm:prSet presAssocID="{1B4660A7-AD27-4F04-9934-196A2EBF0F4A}" presName="Child" presStyleLbl="revTx" presStyleIdx="5" presStyleCnt="8" custScaleY="102561">
        <dgm:presLayoutVars>
          <dgm:chMax val="0"/>
          <dgm:chPref val="0"/>
          <dgm:bulletEnabled val="1"/>
        </dgm:presLayoutVars>
      </dgm:prSet>
      <dgm:spPr/>
      <dgm:t>
        <a:bodyPr/>
        <a:lstStyle/>
        <a:p>
          <a:endParaRPr lang="en-US"/>
        </a:p>
      </dgm:t>
    </dgm:pt>
    <dgm:pt modelId="{2BE64731-94F7-422D-892F-F696C8347C9C}" type="pres">
      <dgm:prSet presAssocID="{39A1D308-A3AA-45A6-B457-D03F909FBBE1}" presName="sibTrans" presStyleCnt="0"/>
      <dgm:spPr/>
    </dgm:pt>
    <dgm:pt modelId="{A0EDEA68-8B97-4F8B-80AD-0B01BD8EAF9C}" type="pres">
      <dgm:prSet presAssocID="{89AE1A03-ECD8-44FE-9BA7-31287ECA1545}" presName="composite" presStyleCnt="0"/>
      <dgm:spPr/>
    </dgm:pt>
    <dgm:pt modelId="{49877E42-E1DA-4660-B3AD-AA3EE303203C}" type="pres">
      <dgm:prSet presAssocID="{89AE1A03-ECD8-44FE-9BA7-31287ECA1545}" presName="FirstChild" presStyleLbl="revTx" presStyleIdx="6" presStyleCnt="8">
        <dgm:presLayoutVars>
          <dgm:chMax val="0"/>
          <dgm:chPref val="0"/>
          <dgm:bulletEnabled val="1"/>
        </dgm:presLayoutVars>
      </dgm:prSet>
      <dgm:spPr/>
      <dgm:t>
        <a:bodyPr/>
        <a:lstStyle/>
        <a:p>
          <a:endParaRPr lang="en-US"/>
        </a:p>
      </dgm:t>
    </dgm:pt>
    <dgm:pt modelId="{F0052E4F-2B25-4CEE-8AA6-C9B39B737CB9}" type="pres">
      <dgm:prSet presAssocID="{89AE1A03-ECD8-44FE-9BA7-31287ECA1545}" presName="Parent" presStyleLbl="alignNode1" presStyleIdx="3" presStyleCnt="4">
        <dgm:presLayoutVars>
          <dgm:chMax val="3"/>
          <dgm:chPref val="3"/>
          <dgm:bulletEnabled val="1"/>
        </dgm:presLayoutVars>
      </dgm:prSet>
      <dgm:spPr/>
      <dgm:t>
        <a:bodyPr/>
        <a:lstStyle/>
        <a:p>
          <a:endParaRPr lang="en-US"/>
        </a:p>
      </dgm:t>
    </dgm:pt>
    <dgm:pt modelId="{A7E66CE7-E7AF-46EF-8C50-2BB3EA69C912}" type="pres">
      <dgm:prSet presAssocID="{89AE1A03-ECD8-44FE-9BA7-31287ECA1545}" presName="Accent" presStyleLbl="parChTrans1D1" presStyleIdx="3" presStyleCnt="4"/>
      <dgm:spPr/>
    </dgm:pt>
    <dgm:pt modelId="{F62793A3-178A-423A-AE00-620F652E189B}" type="pres">
      <dgm:prSet presAssocID="{89AE1A03-ECD8-44FE-9BA7-31287ECA1545}" presName="Child" presStyleLbl="revTx" presStyleIdx="7" presStyleCnt="8">
        <dgm:presLayoutVars>
          <dgm:chMax val="0"/>
          <dgm:chPref val="0"/>
          <dgm:bulletEnabled val="1"/>
        </dgm:presLayoutVars>
      </dgm:prSet>
      <dgm:spPr/>
      <dgm:t>
        <a:bodyPr/>
        <a:lstStyle/>
        <a:p>
          <a:endParaRPr lang="en-US"/>
        </a:p>
      </dgm:t>
    </dgm:pt>
  </dgm:ptLst>
  <dgm:cxnLst>
    <dgm:cxn modelId="{C3C007AA-437C-4071-A282-1ED54589475D}" srcId="{50CC56AE-0D63-4407-A271-D06FC29950AB}" destId="{E6A9CEC3-13FB-413E-9965-412826E66657}" srcOrd="1" destOrd="0" parTransId="{44FC4356-36B5-4375-AFD5-059D6C2514A9}" sibTransId="{6404FB98-6D36-462E-AD36-16EDBE40BB3F}"/>
    <dgm:cxn modelId="{855795F9-7F8B-4B27-A8A5-19AF88D510CB}" srcId="{E19C32E0-E899-41F3-A0B5-B7A4EFFCA960}" destId="{F85B19F2-6622-482D-B888-5DAC77B06547}" srcOrd="0" destOrd="0" parTransId="{FCC6C2AB-AC2E-4BE7-8F61-0007504220C0}" sibTransId="{4CA74BA6-FA75-4C32-B748-AB1D6CEB3568}"/>
    <dgm:cxn modelId="{FE519160-9EB5-4BEF-BDE9-7C130C8BB636}" srcId="{E19C32E0-E899-41F3-A0B5-B7A4EFFCA960}" destId="{F2C428F1-F402-435C-BBBB-088B51BAB887}" srcOrd="2" destOrd="0" parTransId="{CD7B4589-14F0-419D-81F1-FE03F0C59582}" sibTransId="{1E780127-FC7A-4473-BDA2-171C2D9C8C90}"/>
    <dgm:cxn modelId="{FE67B3CA-CB9F-480A-B577-734BB2E055D5}" type="presOf" srcId="{0DAE3C3C-8D90-49CF-89B1-C2781B82F220}" destId="{C7AC2471-83D2-4FD1-8AB8-A82C35E44B3D}" srcOrd="0" destOrd="0" presId="urn:microsoft.com/office/officeart/2011/layout/TabList"/>
    <dgm:cxn modelId="{CA380723-71EE-4FEC-808D-2271515C4FD3}" srcId="{142933BA-F4AD-4E76-BC42-9644028B7421}" destId="{1B4660A7-AD27-4F04-9934-196A2EBF0F4A}" srcOrd="2" destOrd="0" parTransId="{D4ECA995-0269-4C7E-B7FF-15E16F3C3FB4}" sibTransId="{39A1D308-A3AA-45A6-B457-D03F909FBBE1}"/>
    <dgm:cxn modelId="{74AFE36D-732D-4A2E-A36D-94EB1FD75F24}" srcId="{50CC56AE-0D63-4407-A271-D06FC29950AB}" destId="{0DAE3C3C-8D90-49CF-89B1-C2781B82F220}" srcOrd="0" destOrd="0" parTransId="{21747DE4-1254-43F1-B2C2-5D9492C99115}" sibTransId="{6B2E8C9B-B309-42BC-AD33-2735867C81D5}"/>
    <dgm:cxn modelId="{6A647BCD-86E9-4E83-B515-B82B51CCC3BB}" srcId="{142933BA-F4AD-4E76-BC42-9644028B7421}" destId="{50CC56AE-0D63-4407-A271-D06FC29950AB}" srcOrd="0" destOrd="0" parTransId="{AC20D682-A2DE-490B-B39B-0F7D46969CF6}" sibTransId="{75D46CA1-14D3-478F-BC45-13B85C92A653}"/>
    <dgm:cxn modelId="{A3D0CD50-CA1B-4B16-BF08-1C2C8B752F7C}" type="presOf" srcId="{E19C32E0-E899-41F3-A0B5-B7A4EFFCA960}" destId="{B7A9E6F4-2116-4BED-9BEF-B3977B52D17E}" srcOrd="0" destOrd="0" presId="urn:microsoft.com/office/officeart/2011/layout/TabList"/>
    <dgm:cxn modelId="{9920A8E3-D1A9-4C71-BCDE-4BE2693F7A93}" type="presOf" srcId="{E6A9CEC3-13FB-413E-9965-412826E66657}" destId="{C7F98FD7-7C18-4AEA-A0D8-81FC1C58B3EA}" srcOrd="0" destOrd="0" presId="urn:microsoft.com/office/officeart/2011/layout/TabList"/>
    <dgm:cxn modelId="{4141D79F-D636-4FA2-A21D-0896915CD44E}" srcId="{89AE1A03-ECD8-44FE-9BA7-31287ECA1545}" destId="{F0EFB907-14CA-4DE1-9300-C563397EC314}" srcOrd="0" destOrd="0" parTransId="{B5BB1970-E477-4014-8E2C-AE02DE30CFA3}" sibTransId="{3B77945C-E867-4F97-B3BB-2B0CA9CDF8DE}"/>
    <dgm:cxn modelId="{92941EBC-2995-4E91-8A0B-FA195018305F}" type="presOf" srcId="{379B29C4-5038-4F0D-90FE-78DA8A0A2E78}" destId="{F62793A3-178A-423A-AE00-620F652E189B}" srcOrd="0" destOrd="0" presId="urn:microsoft.com/office/officeart/2011/layout/TabList"/>
    <dgm:cxn modelId="{916F4ED4-8BDA-4ACC-ADBF-A45E6B568CD1}" type="presOf" srcId="{F85B19F2-6622-482D-B888-5DAC77B06547}" destId="{B73EA84D-F6A1-4829-B1D0-F86D9A2252C4}" srcOrd="0" destOrd="0" presId="urn:microsoft.com/office/officeart/2011/layout/TabList"/>
    <dgm:cxn modelId="{D43FEC2C-1325-43B3-B381-4D4061F9DB76}" type="presOf" srcId="{F0EFB907-14CA-4DE1-9300-C563397EC314}" destId="{49877E42-E1DA-4660-B3AD-AA3EE303203C}" srcOrd="0" destOrd="0" presId="urn:microsoft.com/office/officeart/2011/layout/TabList"/>
    <dgm:cxn modelId="{2898E648-A177-483B-ACD1-2278EEE4F51E}" srcId="{E19C32E0-E899-41F3-A0B5-B7A4EFFCA960}" destId="{23F924FA-0ED5-41F2-B8CD-DEE029628E47}" srcOrd="1" destOrd="0" parTransId="{607B1C1C-1A0A-43AE-8816-BE94F29A54E5}" sibTransId="{0879DD8A-A1E7-4C1B-8F7C-314C1D312666}"/>
    <dgm:cxn modelId="{0AA6E1D3-1AD4-400F-90CA-4152C29B8565}" srcId="{89AE1A03-ECD8-44FE-9BA7-31287ECA1545}" destId="{AE036BFD-9022-459E-BF12-C3F47370D4CB}" srcOrd="2" destOrd="0" parTransId="{27828234-18DD-4855-A68A-913FCD62699E}" sibTransId="{CEA9B0EC-5BAA-46CB-8F41-D8EB7E3BDF32}"/>
    <dgm:cxn modelId="{04C08EE0-D985-497B-8B9C-C4C46B279C86}" srcId="{1B4660A7-AD27-4F04-9934-196A2EBF0F4A}" destId="{FF75128D-E6A5-46B0-AB44-EE33FD04C3D3}" srcOrd="1" destOrd="0" parTransId="{1C6BDA77-AF14-49F6-BC44-09AC186227E0}" sibTransId="{877122E0-11DD-408E-A49D-49089E9336A2}"/>
    <dgm:cxn modelId="{5B6224A1-3807-46A3-BA8F-20DE9EC4A791}" srcId="{1B4660A7-AD27-4F04-9934-196A2EBF0F4A}" destId="{A835A9F1-6BAC-40CB-9577-76559C1CE32F}" srcOrd="2" destOrd="0" parTransId="{C9C21424-BD7C-4B3D-9222-722DE03C83B8}" sibTransId="{F3992DCE-EF6A-4CFB-9FA7-A131DE06ECCC}"/>
    <dgm:cxn modelId="{70BF603F-BCDD-4BE3-83A0-25124984FBDA}" type="presOf" srcId="{50CC56AE-0D63-4407-A271-D06FC29950AB}" destId="{ACC175A5-DBED-4123-933D-A7B7435278EA}" srcOrd="0" destOrd="0" presId="urn:microsoft.com/office/officeart/2011/layout/TabList"/>
    <dgm:cxn modelId="{BB64FDAC-0414-4182-9B61-CD0324864D86}" srcId="{89AE1A03-ECD8-44FE-9BA7-31287ECA1545}" destId="{379B29C4-5038-4F0D-90FE-78DA8A0A2E78}" srcOrd="1" destOrd="0" parTransId="{F35AE198-23ED-447F-B865-C2AE64E9410A}" sibTransId="{5CABE3A8-6877-477F-A105-BE8E7E2EDA41}"/>
    <dgm:cxn modelId="{E89D6B78-FDA7-4D0D-B45B-BA63CACD9FD6}" srcId="{1B4660A7-AD27-4F04-9934-196A2EBF0F4A}" destId="{B9016018-FE82-4E72-A00D-C31CC6F7BCF7}" srcOrd="0" destOrd="0" parTransId="{A3B2452B-84CB-420F-AB79-188F35B46EF8}" sibTransId="{4F06542F-1F1D-441C-B335-A8D391A09A4A}"/>
    <dgm:cxn modelId="{2FF5131D-8319-42DC-BD9E-A829C5ECD113}" type="presOf" srcId="{23F924FA-0ED5-41F2-B8CD-DEE029628E47}" destId="{AA25F0F2-15D3-4A8C-8327-00248817E24A}" srcOrd="0" destOrd="0" presId="urn:microsoft.com/office/officeart/2011/layout/TabList"/>
    <dgm:cxn modelId="{A17A728B-4815-444F-A417-0F4C466442BD}" type="presOf" srcId="{89AE1A03-ECD8-44FE-9BA7-31287ECA1545}" destId="{F0052E4F-2B25-4CEE-8AA6-C9B39B737CB9}" srcOrd="0" destOrd="0" presId="urn:microsoft.com/office/officeart/2011/layout/TabList"/>
    <dgm:cxn modelId="{8C89BB5B-6914-4792-954D-BCF647FD6A5B}" type="presOf" srcId="{AE036BFD-9022-459E-BF12-C3F47370D4CB}" destId="{F62793A3-178A-423A-AE00-620F652E189B}" srcOrd="0" destOrd="1" presId="urn:microsoft.com/office/officeart/2011/layout/TabList"/>
    <dgm:cxn modelId="{23214662-FB69-4CE8-87AF-70A117947E69}" type="presOf" srcId="{FF75128D-E6A5-46B0-AB44-EE33FD04C3D3}" destId="{485F9942-A50D-43AC-9F4D-14BAA02A83CF}" srcOrd="0" destOrd="0" presId="urn:microsoft.com/office/officeart/2011/layout/TabList"/>
    <dgm:cxn modelId="{61919E34-009C-4C3C-960F-674B5E72D2B3}" type="presOf" srcId="{B9016018-FE82-4E72-A00D-C31CC6F7BCF7}" destId="{73DF31F4-53E1-4E92-8495-9BD7AA9DAA34}" srcOrd="0" destOrd="0" presId="urn:microsoft.com/office/officeart/2011/layout/TabList"/>
    <dgm:cxn modelId="{B3B925AC-C015-4557-9FEA-FEA5D8660C24}" type="presOf" srcId="{A835A9F1-6BAC-40CB-9577-76559C1CE32F}" destId="{485F9942-A50D-43AC-9F4D-14BAA02A83CF}" srcOrd="0" destOrd="1" presId="urn:microsoft.com/office/officeart/2011/layout/TabList"/>
    <dgm:cxn modelId="{A38E6C16-041E-40F1-8890-C882BA4B0834}" type="presOf" srcId="{F2C428F1-F402-435C-BBBB-088B51BAB887}" destId="{AA25F0F2-15D3-4A8C-8327-00248817E24A}" srcOrd="0" destOrd="1" presId="urn:microsoft.com/office/officeart/2011/layout/TabList"/>
    <dgm:cxn modelId="{BCFC1926-E6E8-41BF-91A8-E3A714ED36F4}" type="presOf" srcId="{142933BA-F4AD-4E76-BC42-9644028B7421}" destId="{E8B00721-6597-4DBE-BE6C-1DC86CEC0CEE}" srcOrd="0" destOrd="0" presId="urn:microsoft.com/office/officeart/2011/layout/TabList"/>
    <dgm:cxn modelId="{4BB102D2-2904-40FD-B72E-412B6F9E7150}" srcId="{142933BA-F4AD-4E76-BC42-9644028B7421}" destId="{89AE1A03-ECD8-44FE-9BA7-31287ECA1545}" srcOrd="3" destOrd="0" parTransId="{1B0852D7-2F42-41FA-A9A1-D456E05AAB2E}" sibTransId="{EAB48A7F-46F7-43CA-9FD8-5B7D32C60001}"/>
    <dgm:cxn modelId="{85DAE86E-AFB6-4207-8596-4C1489288D0B}" srcId="{142933BA-F4AD-4E76-BC42-9644028B7421}" destId="{E19C32E0-E899-41F3-A0B5-B7A4EFFCA960}" srcOrd="1" destOrd="0" parTransId="{6E0567FB-3318-4E49-9872-0E6778F7729E}" sibTransId="{A882356F-A0F4-417F-89E2-42969B0FFF66}"/>
    <dgm:cxn modelId="{EFC4107A-E304-4A61-80FE-6D59D98C3E2C}" type="presOf" srcId="{1B4660A7-AD27-4F04-9934-196A2EBF0F4A}" destId="{988B4807-88B7-4715-9082-BD2B0B4FF605}" srcOrd="0" destOrd="0" presId="urn:microsoft.com/office/officeart/2011/layout/TabList"/>
    <dgm:cxn modelId="{35FB7689-2033-467C-ADDF-FBAB68066F9F}" type="presParOf" srcId="{E8B00721-6597-4DBE-BE6C-1DC86CEC0CEE}" destId="{FBEA2C9F-ABF6-4095-9B03-DF1D1A6CD886}" srcOrd="0" destOrd="0" presId="urn:microsoft.com/office/officeart/2011/layout/TabList"/>
    <dgm:cxn modelId="{98489851-C2DC-48DF-95AF-EED7474988B0}" type="presParOf" srcId="{FBEA2C9F-ABF6-4095-9B03-DF1D1A6CD886}" destId="{C7AC2471-83D2-4FD1-8AB8-A82C35E44B3D}" srcOrd="0" destOrd="0" presId="urn:microsoft.com/office/officeart/2011/layout/TabList"/>
    <dgm:cxn modelId="{731C0CE0-8648-4AA1-A374-35501EF64050}" type="presParOf" srcId="{FBEA2C9F-ABF6-4095-9B03-DF1D1A6CD886}" destId="{ACC175A5-DBED-4123-933D-A7B7435278EA}" srcOrd="1" destOrd="0" presId="urn:microsoft.com/office/officeart/2011/layout/TabList"/>
    <dgm:cxn modelId="{46977F72-39FB-4E2D-94A7-1F7140DA2CCD}" type="presParOf" srcId="{FBEA2C9F-ABF6-4095-9B03-DF1D1A6CD886}" destId="{E9BA127C-53A9-4BD0-A94B-AE76A3D804D8}" srcOrd="2" destOrd="0" presId="urn:microsoft.com/office/officeart/2011/layout/TabList"/>
    <dgm:cxn modelId="{98943DEB-4D87-4715-B563-E2EBBB1460C4}" type="presParOf" srcId="{E8B00721-6597-4DBE-BE6C-1DC86CEC0CEE}" destId="{C7F98FD7-7C18-4AEA-A0D8-81FC1C58B3EA}" srcOrd="1" destOrd="0" presId="urn:microsoft.com/office/officeart/2011/layout/TabList"/>
    <dgm:cxn modelId="{467C6D56-C818-4C96-8D32-B813E0BC6249}" type="presParOf" srcId="{E8B00721-6597-4DBE-BE6C-1DC86CEC0CEE}" destId="{210EF378-050F-400B-A4FE-E145EC167AE4}" srcOrd="2" destOrd="0" presId="urn:microsoft.com/office/officeart/2011/layout/TabList"/>
    <dgm:cxn modelId="{9DE73CA5-4564-42C6-AF07-54DF2612336C}" type="presParOf" srcId="{E8B00721-6597-4DBE-BE6C-1DC86CEC0CEE}" destId="{F1DE5530-E219-4CA8-A696-0B2E62D69BF8}" srcOrd="3" destOrd="0" presId="urn:microsoft.com/office/officeart/2011/layout/TabList"/>
    <dgm:cxn modelId="{75B0F827-C857-4943-AA3C-B822996FB94B}" type="presParOf" srcId="{F1DE5530-E219-4CA8-A696-0B2E62D69BF8}" destId="{B73EA84D-F6A1-4829-B1D0-F86D9A2252C4}" srcOrd="0" destOrd="0" presId="urn:microsoft.com/office/officeart/2011/layout/TabList"/>
    <dgm:cxn modelId="{5ED9BEEF-5F2D-45BE-8D89-0FECF7AAE96E}" type="presParOf" srcId="{F1DE5530-E219-4CA8-A696-0B2E62D69BF8}" destId="{B7A9E6F4-2116-4BED-9BEF-B3977B52D17E}" srcOrd="1" destOrd="0" presId="urn:microsoft.com/office/officeart/2011/layout/TabList"/>
    <dgm:cxn modelId="{0426ACE3-C939-4294-8E0E-71413AA0430E}" type="presParOf" srcId="{F1DE5530-E219-4CA8-A696-0B2E62D69BF8}" destId="{7C33E35C-0F50-4972-880B-E1AA6ABC9A11}" srcOrd="2" destOrd="0" presId="urn:microsoft.com/office/officeart/2011/layout/TabList"/>
    <dgm:cxn modelId="{584DDCE1-3C28-4ADC-A131-A5073B9AA104}" type="presParOf" srcId="{E8B00721-6597-4DBE-BE6C-1DC86CEC0CEE}" destId="{AA25F0F2-15D3-4A8C-8327-00248817E24A}" srcOrd="4" destOrd="0" presId="urn:microsoft.com/office/officeart/2011/layout/TabList"/>
    <dgm:cxn modelId="{D7B0D4B4-65B6-47E5-BDEE-7AA552BEECAA}" type="presParOf" srcId="{E8B00721-6597-4DBE-BE6C-1DC86CEC0CEE}" destId="{569EF21C-4737-4851-8D67-EC901896EB23}" srcOrd="5" destOrd="0" presId="urn:microsoft.com/office/officeart/2011/layout/TabList"/>
    <dgm:cxn modelId="{C177EEC9-C230-40B1-9678-3F5DF54E57CA}" type="presParOf" srcId="{E8B00721-6597-4DBE-BE6C-1DC86CEC0CEE}" destId="{D5FFA841-C85F-48CD-AFC0-03C85028603B}" srcOrd="6" destOrd="0" presId="urn:microsoft.com/office/officeart/2011/layout/TabList"/>
    <dgm:cxn modelId="{469A2C30-3E3F-459F-89ED-BA6BB2A4D33D}" type="presParOf" srcId="{D5FFA841-C85F-48CD-AFC0-03C85028603B}" destId="{73DF31F4-53E1-4E92-8495-9BD7AA9DAA34}" srcOrd="0" destOrd="0" presId="urn:microsoft.com/office/officeart/2011/layout/TabList"/>
    <dgm:cxn modelId="{26D31555-0BA2-4195-A863-BCD5E3A646B5}" type="presParOf" srcId="{D5FFA841-C85F-48CD-AFC0-03C85028603B}" destId="{988B4807-88B7-4715-9082-BD2B0B4FF605}" srcOrd="1" destOrd="0" presId="urn:microsoft.com/office/officeart/2011/layout/TabList"/>
    <dgm:cxn modelId="{5ACFBABB-65D0-4AD8-A3AB-BE92A401EB0B}" type="presParOf" srcId="{D5FFA841-C85F-48CD-AFC0-03C85028603B}" destId="{D58705D0-6E1D-4B6D-B9EC-4EA2F03CE18A}" srcOrd="2" destOrd="0" presId="urn:microsoft.com/office/officeart/2011/layout/TabList"/>
    <dgm:cxn modelId="{B65632A0-865A-4E72-8F95-4D85E7C163EE}" type="presParOf" srcId="{E8B00721-6597-4DBE-BE6C-1DC86CEC0CEE}" destId="{485F9942-A50D-43AC-9F4D-14BAA02A83CF}" srcOrd="7" destOrd="0" presId="urn:microsoft.com/office/officeart/2011/layout/TabList"/>
    <dgm:cxn modelId="{B56544C3-D735-400C-ABFB-8EEB231016C5}" type="presParOf" srcId="{E8B00721-6597-4DBE-BE6C-1DC86CEC0CEE}" destId="{2BE64731-94F7-422D-892F-F696C8347C9C}" srcOrd="8" destOrd="0" presId="urn:microsoft.com/office/officeart/2011/layout/TabList"/>
    <dgm:cxn modelId="{985BC935-BF8D-465A-9E7B-916E2E40C3DA}" type="presParOf" srcId="{E8B00721-6597-4DBE-BE6C-1DC86CEC0CEE}" destId="{A0EDEA68-8B97-4F8B-80AD-0B01BD8EAF9C}" srcOrd="9" destOrd="0" presId="urn:microsoft.com/office/officeart/2011/layout/TabList"/>
    <dgm:cxn modelId="{1419E113-2EBB-4737-BEC9-83631CCC9FB7}" type="presParOf" srcId="{A0EDEA68-8B97-4F8B-80AD-0B01BD8EAF9C}" destId="{49877E42-E1DA-4660-B3AD-AA3EE303203C}" srcOrd="0" destOrd="0" presId="urn:microsoft.com/office/officeart/2011/layout/TabList"/>
    <dgm:cxn modelId="{6541BDE1-5B4D-4337-9215-47CAFDB10E9C}" type="presParOf" srcId="{A0EDEA68-8B97-4F8B-80AD-0B01BD8EAF9C}" destId="{F0052E4F-2B25-4CEE-8AA6-C9B39B737CB9}" srcOrd="1" destOrd="0" presId="urn:microsoft.com/office/officeart/2011/layout/TabList"/>
    <dgm:cxn modelId="{5A856E78-F462-4F87-8D2C-AB5C1FC336D1}" type="presParOf" srcId="{A0EDEA68-8B97-4F8B-80AD-0B01BD8EAF9C}" destId="{A7E66CE7-E7AF-46EF-8C50-2BB3EA69C912}" srcOrd="2" destOrd="0" presId="urn:microsoft.com/office/officeart/2011/layout/TabList"/>
    <dgm:cxn modelId="{2131FEA9-7787-46E0-9A76-4F12336134E9}" type="presParOf" srcId="{E8B00721-6597-4DBE-BE6C-1DC86CEC0CEE}" destId="{F62793A3-178A-423A-AE00-620F652E189B}" srcOrd="10"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D57621-4053-4476-943C-FB61C7DF8074}" type="doc">
      <dgm:prSet loTypeId="urn:microsoft.com/office/officeart/2008/layout/CircleAccentTimeline" loCatId="process" qsTypeId="urn:microsoft.com/office/officeart/2005/8/quickstyle/3d7" qsCatId="3D" csTypeId="urn:microsoft.com/office/officeart/2005/8/colors/accent2_2" csCatId="accent2" phldr="1"/>
      <dgm:spPr/>
      <dgm:t>
        <a:bodyPr/>
        <a:lstStyle/>
        <a:p>
          <a:endParaRPr lang="en-US"/>
        </a:p>
      </dgm:t>
    </dgm:pt>
    <dgm:pt modelId="{1BD7F2F5-C949-47D3-A5EC-F4CC2A82DA20}">
      <dgm:prSet phldrT="[Text]" custT="1"/>
      <dgm:spPr/>
      <dgm:t>
        <a:bodyPr/>
        <a:lstStyle/>
        <a:p>
          <a:r>
            <a:rPr lang="en-US" sz="2400" b="0" i="0" kern="1200" smtClean="0">
              <a:latin typeface="Times New Roman" panose="02020603050405020304" pitchFamily="18" charset="0"/>
              <a:ea typeface="+mj-ea"/>
              <a:cs typeface="Times New Roman" panose="02020603050405020304" pitchFamily="18" charset="0"/>
            </a:rPr>
            <a:t>Str (Data</a:t>
          </a:r>
          <a:r>
            <a:rPr lang="en-US" sz="1400" kern="1200" smtClean="0"/>
            <a:t>) </a:t>
          </a:r>
          <a:endParaRPr lang="en-US" sz="1400" kern="1200" dirty="0"/>
        </a:p>
      </dgm:t>
    </dgm:pt>
    <dgm:pt modelId="{DCDE12A1-28B1-47D7-82BF-188C2B9C6AA9}" type="parTrans" cxnId="{C19A7870-FA0E-4B6C-85F7-0C652D76BF90}">
      <dgm:prSet/>
      <dgm:spPr/>
      <dgm:t>
        <a:bodyPr/>
        <a:lstStyle/>
        <a:p>
          <a:endParaRPr lang="en-US"/>
        </a:p>
      </dgm:t>
    </dgm:pt>
    <dgm:pt modelId="{4C30701D-C45F-4692-BACA-2C899B191634}" type="sibTrans" cxnId="{C19A7870-FA0E-4B6C-85F7-0C652D76BF90}">
      <dgm:prSet/>
      <dgm:spPr/>
      <dgm:t>
        <a:bodyPr/>
        <a:lstStyle/>
        <a:p>
          <a:endParaRPr lang="en-US"/>
        </a:p>
      </dgm:t>
    </dgm:pt>
    <dgm:pt modelId="{75C41D6E-CB0D-445B-992A-570962ECDA79}">
      <dgm:prSet phldrT="[Text]" custT="1"/>
      <dgm:spPr/>
      <dgm:t>
        <a:bodyPr/>
        <a:lstStyle/>
        <a:p>
          <a:r>
            <a:rPr lang="en-US" sz="2400" b="0" i="0" kern="1200" smtClean="0">
              <a:latin typeface="Times New Roman" panose="02020603050405020304" pitchFamily="18" charset="0"/>
              <a:ea typeface="+mj-ea"/>
              <a:cs typeface="Times New Roman" panose="02020603050405020304" pitchFamily="18" charset="0"/>
            </a:rPr>
            <a:t>Tail (Data</a:t>
          </a:r>
          <a:r>
            <a:rPr lang="en-US" sz="1400" kern="1200" smtClean="0"/>
            <a:t>)</a:t>
          </a:r>
          <a:endParaRPr lang="en-US" sz="1400" kern="1200" dirty="0"/>
        </a:p>
      </dgm:t>
    </dgm:pt>
    <dgm:pt modelId="{3C6A3741-964A-4519-BD63-C89790143129}" type="parTrans" cxnId="{6C9A2766-92E2-4FCE-B1A8-94DD63AADA92}">
      <dgm:prSet/>
      <dgm:spPr/>
      <dgm:t>
        <a:bodyPr/>
        <a:lstStyle/>
        <a:p>
          <a:endParaRPr lang="en-US"/>
        </a:p>
      </dgm:t>
    </dgm:pt>
    <dgm:pt modelId="{726D69B4-6922-4E1B-AB52-6B393E24659E}" type="sibTrans" cxnId="{6C9A2766-92E2-4FCE-B1A8-94DD63AADA92}">
      <dgm:prSet/>
      <dgm:spPr/>
      <dgm:t>
        <a:bodyPr/>
        <a:lstStyle/>
        <a:p>
          <a:endParaRPr lang="en-US"/>
        </a:p>
      </dgm:t>
    </dgm:pt>
    <dgm:pt modelId="{C741E155-2C04-4B11-B8B6-EEACA0172997}">
      <dgm:prSet phldrT="[Text]" custT="1"/>
      <dgm:spPr/>
      <dgm:t>
        <a:bodyPr/>
        <a:lstStyle/>
        <a:p>
          <a:r>
            <a:rPr lang="en-US" sz="2400" b="0" i="0" kern="1200" smtClean="0">
              <a:latin typeface="Times New Roman" panose="02020603050405020304" pitchFamily="18" charset="0"/>
              <a:ea typeface="+mj-ea"/>
              <a:cs typeface="Times New Roman" panose="02020603050405020304" pitchFamily="18" charset="0"/>
            </a:rPr>
            <a:t>dim(Data</a:t>
          </a:r>
          <a:r>
            <a:rPr lang="en-US" sz="1400" kern="1200" smtClean="0"/>
            <a:t>)</a:t>
          </a:r>
          <a:endParaRPr lang="en-US" sz="1400" kern="1200" dirty="0"/>
        </a:p>
      </dgm:t>
    </dgm:pt>
    <dgm:pt modelId="{1E562791-D3C4-464A-87CB-5524F2DC767F}" type="parTrans" cxnId="{05581C80-EBA5-4953-AB62-5BD84A247935}">
      <dgm:prSet/>
      <dgm:spPr/>
      <dgm:t>
        <a:bodyPr/>
        <a:lstStyle/>
        <a:p>
          <a:endParaRPr lang="en-US"/>
        </a:p>
      </dgm:t>
    </dgm:pt>
    <dgm:pt modelId="{CC27D107-B6F8-43C7-BDB7-D513E8BA13E5}" type="sibTrans" cxnId="{05581C80-EBA5-4953-AB62-5BD84A247935}">
      <dgm:prSet/>
      <dgm:spPr/>
      <dgm:t>
        <a:bodyPr/>
        <a:lstStyle/>
        <a:p>
          <a:endParaRPr lang="en-US"/>
        </a:p>
      </dgm:t>
    </dgm:pt>
    <dgm:pt modelId="{5CA604DA-B455-43B1-90FB-451C25E008E8}">
      <dgm:prSet phldrT="[Text]" custT="1"/>
      <dgm:spPr/>
      <dgm:t>
        <a:bodyPr/>
        <a:lstStyle/>
        <a:p>
          <a:r>
            <a:rPr lang="en-US" sz="2400" b="0" i="0" kern="1200" smtClean="0">
              <a:latin typeface="Times New Roman" panose="02020603050405020304" pitchFamily="18" charset="0"/>
              <a:ea typeface="+mj-ea"/>
              <a:cs typeface="Times New Roman" panose="02020603050405020304" pitchFamily="18" charset="0"/>
            </a:rPr>
            <a:t>summary(Data</a:t>
          </a:r>
          <a:r>
            <a:rPr lang="en-US" sz="1400" kern="1200" smtClean="0"/>
            <a:t>)</a:t>
          </a:r>
          <a:endParaRPr lang="en-US" sz="1400" kern="1200" dirty="0"/>
        </a:p>
      </dgm:t>
    </dgm:pt>
    <dgm:pt modelId="{0FC40B55-868D-4587-B3B1-7BF25119E49C}" type="parTrans" cxnId="{524014E9-79CC-4E86-9577-DE72CFD01935}">
      <dgm:prSet/>
      <dgm:spPr/>
      <dgm:t>
        <a:bodyPr/>
        <a:lstStyle/>
        <a:p>
          <a:endParaRPr lang="en-US"/>
        </a:p>
      </dgm:t>
    </dgm:pt>
    <dgm:pt modelId="{3CE5E6FE-C220-42E0-99B5-07DE99450E57}" type="sibTrans" cxnId="{524014E9-79CC-4E86-9577-DE72CFD01935}">
      <dgm:prSet/>
      <dgm:spPr/>
      <dgm:t>
        <a:bodyPr/>
        <a:lstStyle/>
        <a:p>
          <a:endParaRPr lang="en-US"/>
        </a:p>
      </dgm:t>
    </dgm:pt>
    <dgm:pt modelId="{11C39301-F536-4609-98A7-FDB7DEAC44CE}">
      <dgm:prSet phldrT="[Text]" custT="1"/>
      <dgm:spPr/>
      <dgm:t>
        <a:bodyPr/>
        <a:lstStyle/>
        <a:p>
          <a:r>
            <a:rPr lang="en-US" sz="2400" b="0" i="0" kern="1200" smtClean="0">
              <a:latin typeface="Times New Roman" panose="02020603050405020304" pitchFamily="18" charset="0"/>
              <a:ea typeface="+mj-ea"/>
              <a:cs typeface="Times New Roman" panose="02020603050405020304" pitchFamily="18" charset="0"/>
            </a:rPr>
            <a:t>Head (Data</a:t>
          </a:r>
          <a:r>
            <a:rPr lang="en-US" sz="1400" kern="1200" smtClean="0"/>
            <a:t>)</a:t>
          </a:r>
          <a:endParaRPr lang="en-US" sz="1400" kern="1200" dirty="0"/>
        </a:p>
      </dgm:t>
    </dgm:pt>
    <dgm:pt modelId="{06FC768D-9E42-4CB2-8F56-46F863F2AEEE}" type="parTrans" cxnId="{CFFD8718-A4B2-4D95-B14E-0DF31118EA86}">
      <dgm:prSet/>
      <dgm:spPr/>
      <dgm:t>
        <a:bodyPr/>
        <a:lstStyle/>
        <a:p>
          <a:endParaRPr lang="en-US"/>
        </a:p>
      </dgm:t>
    </dgm:pt>
    <dgm:pt modelId="{3D899626-4111-4CA8-A172-76926106686B}" type="sibTrans" cxnId="{CFFD8718-A4B2-4D95-B14E-0DF31118EA86}">
      <dgm:prSet/>
      <dgm:spPr/>
      <dgm:t>
        <a:bodyPr/>
        <a:lstStyle/>
        <a:p>
          <a:endParaRPr lang="en-US"/>
        </a:p>
      </dgm:t>
    </dgm:pt>
    <dgm:pt modelId="{227A0736-1CD5-4717-98EA-08897CA692E0}">
      <dgm:prSet phldrT="[Text]" custT="1"/>
      <dgm:spPr/>
      <dgm:t>
        <a:bodyPr/>
        <a:lstStyle/>
        <a:p>
          <a:r>
            <a:rPr lang="en-US" sz="2000" b="0" i="0" kern="1200" smtClean="0">
              <a:latin typeface="Times New Roman" panose="02020603050405020304" pitchFamily="18" charset="0"/>
              <a:ea typeface="+mj-ea"/>
              <a:cs typeface="Times New Roman" panose="02020603050405020304" pitchFamily="18" charset="0"/>
            </a:rPr>
            <a:t>names(Data</a:t>
          </a:r>
          <a:r>
            <a:rPr lang="en-US" sz="1200" kern="1200" smtClean="0"/>
            <a:t>) </a:t>
          </a:r>
          <a:endParaRPr lang="en-US" sz="1200" kern="1200" dirty="0"/>
        </a:p>
      </dgm:t>
    </dgm:pt>
    <dgm:pt modelId="{04678FDE-B076-4923-B6C6-167D2C4D3D50}" type="parTrans" cxnId="{3EC3E304-7E71-49CA-BCCC-B5DB7FB42855}">
      <dgm:prSet/>
      <dgm:spPr/>
      <dgm:t>
        <a:bodyPr/>
        <a:lstStyle/>
        <a:p>
          <a:endParaRPr lang="en-US"/>
        </a:p>
      </dgm:t>
    </dgm:pt>
    <dgm:pt modelId="{31859A00-E613-4312-B638-8F3973671715}" type="sibTrans" cxnId="{3EC3E304-7E71-49CA-BCCC-B5DB7FB42855}">
      <dgm:prSet/>
      <dgm:spPr/>
      <dgm:t>
        <a:bodyPr/>
        <a:lstStyle/>
        <a:p>
          <a:endParaRPr lang="en-US"/>
        </a:p>
      </dgm:t>
    </dgm:pt>
    <dgm:pt modelId="{9CF0AD7F-C15E-4CFB-BEB8-90536D8768E8}" type="pres">
      <dgm:prSet presAssocID="{F2D57621-4053-4476-943C-FB61C7DF8074}" presName="Name0" presStyleCnt="0">
        <dgm:presLayoutVars>
          <dgm:dir/>
        </dgm:presLayoutVars>
      </dgm:prSet>
      <dgm:spPr/>
      <dgm:t>
        <a:bodyPr/>
        <a:lstStyle/>
        <a:p>
          <a:endParaRPr lang="en-US"/>
        </a:p>
      </dgm:t>
    </dgm:pt>
    <dgm:pt modelId="{5AE5B77F-42AE-420A-8356-75666591DAA2}" type="pres">
      <dgm:prSet presAssocID="{1BD7F2F5-C949-47D3-A5EC-F4CC2A82DA20}" presName="parComposite" presStyleCnt="0"/>
      <dgm:spPr/>
      <dgm:t>
        <a:bodyPr/>
        <a:lstStyle/>
        <a:p>
          <a:endParaRPr lang="en-US"/>
        </a:p>
      </dgm:t>
    </dgm:pt>
    <dgm:pt modelId="{858B97C4-D3D3-4ED1-A5EF-A6B4857D92E1}" type="pres">
      <dgm:prSet presAssocID="{1BD7F2F5-C949-47D3-A5EC-F4CC2A82DA20}" presName="parBigCircle" presStyleLbl="node0" presStyleIdx="0" presStyleCnt="6"/>
      <dgm:spPr/>
      <dgm:t>
        <a:bodyPr/>
        <a:lstStyle/>
        <a:p>
          <a:endParaRPr lang="en-US"/>
        </a:p>
      </dgm:t>
    </dgm:pt>
    <dgm:pt modelId="{DEA328DF-8367-4EC0-9117-F2033A2B5532}" type="pres">
      <dgm:prSet presAssocID="{1BD7F2F5-C949-47D3-A5EC-F4CC2A82DA20}" presName="parTx" presStyleLbl="revTx" presStyleIdx="0" presStyleCnt="6"/>
      <dgm:spPr/>
      <dgm:t>
        <a:bodyPr/>
        <a:lstStyle/>
        <a:p>
          <a:endParaRPr lang="en-US"/>
        </a:p>
      </dgm:t>
    </dgm:pt>
    <dgm:pt modelId="{CE77FC9F-CDE4-4E96-9119-3D94E7F9BB6D}" type="pres">
      <dgm:prSet presAssocID="{1BD7F2F5-C949-47D3-A5EC-F4CC2A82DA20}" presName="bSpace" presStyleCnt="0"/>
      <dgm:spPr/>
      <dgm:t>
        <a:bodyPr/>
        <a:lstStyle/>
        <a:p>
          <a:endParaRPr lang="en-US"/>
        </a:p>
      </dgm:t>
    </dgm:pt>
    <dgm:pt modelId="{5754CEA9-4054-47AC-BF3D-6158EC3B9472}" type="pres">
      <dgm:prSet presAssocID="{1BD7F2F5-C949-47D3-A5EC-F4CC2A82DA20}" presName="parBackupNorm" presStyleCnt="0"/>
      <dgm:spPr/>
      <dgm:t>
        <a:bodyPr/>
        <a:lstStyle/>
        <a:p>
          <a:endParaRPr lang="en-US"/>
        </a:p>
      </dgm:t>
    </dgm:pt>
    <dgm:pt modelId="{5CCFE9E9-5FC0-4ABA-B509-26D21837D58A}" type="pres">
      <dgm:prSet presAssocID="{4C30701D-C45F-4692-BACA-2C899B191634}" presName="parSpace" presStyleCnt="0"/>
      <dgm:spPr/>
      <dgm:t>
        <a:bodyPr/>
        <a:lstStyle/>
        <a:p>
          <a:endParaRPr lang="en-US"/>
        </a:p>
      </dgm:t>
    </dgm:pt>
    <dgm:pt modelId="{0C53D246-C24C-4760-A396-9CD7F8E014E0}" type="pres">
      <dgm:prSet presAssocID="{227A0736-1CD5-4717-98EA-08897CA692E0}" presName="parComposite" presStyleCnt="0"/>
      <dgm:spPr/>
      <dgm:t>
        <a:bodyPr/>
        <a:lstStyle/>
        <a:p>
          <a:endParaRPr lang="en-US"/>
        </a:p>
      </dgm:t>
    </dgm:pt>
    <dgm:pt modelId="{A0A3E034-E790-41CC-95FB-E78C53C3DF72}" type="pres">
      <dgm:prSet presAssocID="{227A0736-1CD5-4717-98EA-08897CA692E0}" presName="parBigCircle" presStyleLbl="node0" presStyleIdx="1" presStyleCnt="6"/>
      <dgm:spPr/>
      <dgm:t>
        <a:bodyPr/>
        <a:lstStyle/>
        <a:p>
          <a:endParaRPr lang="en-US"/>
        </a:p>
      </dgm:t>
    </dgm:pt>
    <dgm:pt modelId="{69A082E5-654D-4B72-AC17-A4ABB5A51A49}" type="pres">
      <dgm:prSet presAssocID="{227A0736-1CD5-4717-98EA-08897CA692E0}" presName="parTx" presStyleLbl="revTx" presStyleIdx="1" presStyleCnt="6"/>
      <dgm:spPr/>
      <dgm:t>
        <a:bodyPr/>
        <a:lstStyle/>
        <a:p>
          <a:endParaRPr lang="en-US"/>
        </a:p>
      </dgm:t>
    </dgm:pt>
    <dgm:pt modelId="{086294FA-513E-4C63-AE07-302571AE7B27}" type="pres">
      <dgm:prSet presAssocID="{227A0736-1CD5-4717-98EA-08897CA692E0}" presName="bSpace" presStyleCnt="0"/>
      <dgm:spPr/>
      <dgm:t>
        <a:bodyPr/>
        <a:lstStyle/>
        <a:p>
          <a:endParaRPr lang="en-US"/>
        </a:p>
      </dgm:t>
    </dgm:pt>
    <dgm:pt modelId="{9758E56F-A801-4F2D-B8D8-1B00434F6A9B}" type="pres">
      <dgm:prSet presAssocID="{227A0736-1CD5-4717-98EA-08897CA692E0}" presName="parBackupNorm" presStyleCnt="0"/>
      <dgm:spPr/>
      <dgm:t>
        <a:bodyPr/>
        <a:lstStyle/>
        <a:p>
          <a:endParaRPr lang="en-US"/>
        </a:p>
      </dgm:t>
    </dgm:pt>
    <dgm:pt modelId="{705B79D8-0A75-4407-A0A2-A204C4CC8121}" type="pres">
      <dgm:prSet presAssocID="{31859A00-E613-4312-B638-8F3973671715}" presName="parSpace" presStyleCnt="0"/>
      <dgm:spPr/>
      <dgm:t>
        <a:bodyPr/>
        <a:lstStyle/>
        <a:p>
          <a:endParaRPr lang="en-US"/>
        </a:p>
      </dgm:t>
    </dgm:pt>
    <dgm:pt modelId="{E54DE16D-0513-48E5-A7EB-3AD840408330}" type="pres">
      <dgm:prSet presAssocID="{11C39301-F536-4609-98A7-FDB7DEAC44CE}" presName="parComposite" presStyleCnt="0"/>
      <dgm:spPr/>
      <dgm:t>
        <a:bodyPr/>
        <a:lstStyle/>
        <a:p>
          <a:endParaRPr lang="en-US"/>
        </a:p>
      </dgm:t>
    </dgm:pt>
    <dgm:pt modelId="{D3C493F3-FD23-411B-8015-88DAF28A450E}" type="pres">
      <dgm:prSet presAssocID="{11C39301-F536-4609-98A7-FDB7DEAC44CE}" presName="parBigCircle" presStyleLbl="node0" presStyleIdx="2" presStyleCnt="6"/>
      <dgm:spPr/>
      <dgm:t>
        <a:bodyPr/>
        <a:lstStyle/>
        <a:p>
          <a:endParaRPr lang="en-US"/>
        </a:p>
      </dgm:t>
    </dgm:pt>
    <dgm:pt modelId="{3A777118-2DBF-40AA-BE4A-2D2C3DD52466}" type="pres">
      <dgm:prSet presAssocID="{11C39301-F536-4609-98A7-FDB7DEAC44CE}" presName="parTx" presStyleLbl="revTx" presStyleIdx="2" presStyleCnt="6"/>
      <dgm:spPr/>
      <dgm:t>
        <a:bodyPr/>
        <a:lstStyle/>
        <a:p>
          <a:endParaRPr lang="en-US"/>
        </a:p>
      </dgm:t>
    </dgm:pt>
    <dgm:pt modelId="{B929A683-5042-4A77-BA4F-F98705686A55}" type="pres">
      <dgm:prSet presAssocID="{11C39301-F536-4609-98A7-FDB7DEAC44CE}" presName="bSpace" presStyleCnt="0"/>
      <dgm:spPr/>
      <dgm:t>
        <a:bodyPr/>
        <a:lstStyle/>
        <a:p>
          <a:endParaRPr lang="en-US"/>
        </a:p>
      </dgm:t>
    </dgm:pt>
    <dgm:pt modelId="{13FBBE4B-AAD4-4EE5-B403-CA5ED57A77F8}" type="pres">
      <dgm:prSet presAssocID="{11C39301-F536-4609-98A7-FDB7DEAC44CE}" presName="parBackupNorm" presStyleCnt="0"/>
      <dgm:spPr/>
      <dgm:t>
        <a:bodyPr/>
        <a:lstStyle/>
        <a:p>
          <a:endParaRPr lang="en-US"/>
        </a:p>
      </dgm:t>
    </dgm:pt>
    <dgm:pt modelId="{A8B9990E-EF10-4F4D-8D31-6D29020FEE74}" type="pres">
      <dgm:prSet presAssocID="{3D899626-4111-4CA8-A172-76926106686B}" presName="parSpace" presStyleCnt="0"/>
      <dgm:spPr/>
      <dgm:t>
        <a:bodyPr/>
        <a:lstStyle/>
        <a:p>
          <a:endParaRPr lang="en-US"/>
        </a:p>
      </dgm:t>
    </dgm:pt>
    <dgm:pt modelId="{454D5D0B-917D-41CF-8301-93C31B3D16BE}" type="pres">
      <dgm:prSet presAssocID="{75C41D6E-CB0D-445B-992A-570962ECDA79}" presName="parComposite" presStyleCnt="0"/>
      <dgm:spPr/>
      <dgm:t>
        <a:bodyPr/>
        <a:lstStyle/>
        <a:p>
          <a:endParaRPr lang="en-US"/>
        </a:p>
      </dgm:t>
    </dgm:pt>
    <dgm:pt modelId="{537DAC69-45BC-4140-968A-3E92EE1B525B}" type="pres">
      <dgm:prSet presAssocID="{75C41D6E-CB0D-445B-992A-570962ECDA79}" presName="parBigCircle" presStyleLbl="node0" presStyleIdx="3" presStyleCnt="6"/>
      <dgm:spPr/>
      <dgm:t>
        <a:bodyPr/>
        <a:lstStyle/>
        <a:p>
          <a:endParaRPr lang="en-US"/>
        </a:p>
      </dgm:t>
    </dgm:pt>
    <dgm:pt modelId="{03182E26-5717-4DB1-8757-C392D247FBBB}" type="pres">
      <dgm:prSet presAssocID="{75C41D6E-CB0D-445B-992A-570962ECDA79}" presName="parTx" presStyleLbl="revTx" presStyleIdx="3" presStyleCnt="6"/>
      <dgm:spPr/>
      <dgm:t>
        <a:bodyPr/>
        <a:lstStyle/>
        <a:p>
          <a:endParaRPr lang="en-US"/>
        </a:p>
      </dgm:t>
    </dgm:pt>
    <dgm:pt modelId="{E96B1D65-00D1-498E-A593-DCB48F206A06}" type="pres">
      <dgm:prSet presAssocID="{75C41D6E-CB0D-445B-992A-570962ECDA79}" presName="bSpace" presStyleCnt="0"/>
      <dgm:spPr/>
      <dgm:t>
        <a:bodyPr/>
        <a:lstStyle/>
        <a:p>
          <a:endParaRPr lang="en-US"/>
        </a:p>
      </dgm:t>
    </dgm:pt>
    <dgm:pt modelId="{DB1AB59E-BE2B-4E79-9D6E-A66C4EB8D289}" type="pres">
      <dgm:prSet presAssocID="{75C41D6E-CB0D-445B-992A-570962ECDA79}" presName="parBackupNorm" presStyleCnt="0"/>
      <dgm:spPr/>
      <dgm:t>
        <a:bodyPr/>
        <a:lstStyle/>
        <a:p>
          <a:endParaRPr lang="en-US"/>
        </a:p>
      </dgm:t>
    </dgm:pt>
    <dgm:pt modelId="{0CC6465C-D278-45FD-9BD2-EB98E545B37E}" type="pres">
      <dgm:prSet presAssocID="{726D69B4-6922-4E1B-AB52-6B393E24659E}" presName="parSpace" presStyleCnt="0"/>
      <dgm:spPr/>
      <dgm:t>
        <a:bodyPr/>
        <a:lstStyle/>
        <a:p>
          <a:endParaRPr lang="en-US"/>
        </a:p>
      </dgm:t>
    </dgm:pt>
    <dgm:pt modelId="{391FDE09-C7EB-4C4C-8820-81C05667E953}" type="pres">
      <dgm:prSet presAssocID="{C741E155-2C04-4B11-B8B6-EEACA0172997}" presName="parComposite" presStyleCnt="0"/>
      <dgm:spPr/>
      <dgm:t>
        <a:bodyPr/>
        <a:lstStyle/>
        <a:p>
          <a:endParaRPr lang="en-US"/>
        </a:p>
      </dgm:t>
    </dgm:pt>
    <dgm:pt modelId="{AB270CE1-9DF0-4F9C-9AE1-6F4BFF867D60}" type="pres">
      <dgm:prSet presAssocID="{C741E155-2C04-4B11-B8B6-EEACA0172997}" presName="parBigCircle" presStyleLbl="node0" presStyleIdx="4" presStyleCnt="6"/>
      <dgm:spPr/>
      <dgm:t>
        <a:bodyPr/>
        <a:lstStyle/>
        <a:p>
          <a:endParaRPr lang="en-US"/>
        </a:p>
      </dgm:t>
    </dgm:pt>
    <dgm:pt modelId="{EEBFA2AB-C12E-436B-8F95-C821B6CA0849}" type="pres">
      <dgm:prSet presAssocID="{C741E155-2C04-4B11-B8B6-EEACA0172997}" presName="parTx" presStyleLbl="revTx" presStyleIdx="4" presStyleCnt="6"/>
      <dgm:spPr/>
      <dgm:t>
        <a:bodyPr/>
        <a:lstStyle/>
        <a:p>
          <a:endParaRPr lang="en-US"/>
        </a:p>
      </dgm:t>
    </dgm:pt>
    <dgm:pt modelId="{ACD5738D-760E-4789-837C-940922059D0C}" type="pres">
      <dgm:prSet presAssocID="{C741E155-2C04-4B11-B8B6-EEACA0172997}" presName="bSpace" presStyleCnt="0"/>
      <dgm:spPr/>
      <dgm:t>
        <a:bodyPr/>
        <a:lstStyle/>
        <a:p>
          <a:endParaRPr lang="en-US"/>
        </a:p>
      </dgm:t>
    </dgm:pt>
    <dgm:pt modelId="{40262CE6-ACBA-4B7C-80D7-9FCA1BBF3BD1}" type="pres">
      <dgm:prSet presAssocID="{C741E155-2C04-4B11-B8B6-EEACA0172997}" presName="parBackupNorm" presStyleCnt="0"/>
      <dgm:spPr/>
      <dgm:t>
        <a:bodyPr/>
        <a:lstStyle/>
        <a:p>
          <a:endParaRPr lang="en-US"/>
        </a:p>
      </dgm:t>
    </dgm:pt>
    <dgm:pt modelId="{362E279A-AECC-4A9E-9138-AB21A2D80131}" type="pres">
      <dgm:prSet presAssocID="{CC27D107-B6F8-43C7-BDB7-D513E8BA13E5}" presName="parSpace" presStyleCnt="0"/>
      <dgm:spPr/>
      <dgm:t>
        <a:bodyPr/>
        <a:lstStyle/>
        <a:p>
          <a:endParaRPr lang="en-US"/>
        </a:p>
      </dgm:t>
    </dgm:pt>
    <dgm:pt modelId="{76249A17-BE26-42A4-831B-51CA8E68DDBB}" type="pres">
      <dgm:prSet presAssocID="{5CA604DA-B455-43B1-90FB-451C25E008E8}" presName="parComposite" presStyleCnt="0"/>
      <dgm:spPr/>
      <dgm:t>
        <a:bodyPr/>
        <a:lstStyle/>
        <a:p>
          <a:endParaRPr lang="en-US"/>
        </a:p>
      </dgm:t>
    </dgm:pt>
    <dgm:pt modelId="{AC61D7E1-43DE-4059-972E-DE94C77445DB}" type="pres">
      <dgm:prSet presAssocID="{5CA604DA-B455-43B1-90FB-451C25E008E8}" presName="parBigCircle" presStyleLbl="node0" presStyleIdx="5" presStyleCnt="6"/>
      <dgm:spPr/>
      <dgm:t>
        <a:bodyPr/>
        <a:lstStyle/>
        <a:p>
          <a:endParaRPr lang="en-US"/>
        </a:p>
      </dgm:t>
    </dgm:pt>
    <dgm:pt modelId="{92CEA3DD-1581-4D41-8529-F176ADA31BB9}" type="pres">
      <dgm:prSet presAssocID="{5CA604DA-B455-43B1-90FB-451C25E008E8}" presName="parTx" presStyleLbl="revTx" presStyleIdx="5" presStyleCnt="6" custScaleX="138547"/>
      <dgm:spPr/>
      <dgm:t>
        <a:bodyPr/>
        <a:lstStyle/>
        <a:p>
          <a:endParaRPr lang="en-US"/>
        </a:p>
      </dgm:t>
    </dgm:pt>
    <dgm:pt modelId="{A7F5AFEE-0556-4F44-B86F-F5B4C91643F9}" type="pres">
      <dgm:prSet presAssocID="{5CA604DA-B455-43B1-90FB-451C25E008E8}" presName="bSpace" presStyleCnt="0"/>
      <dgm:spPr/>
      <dgm:t>
        <a:bodyPr/>
        <a:lstStyle/>
        <a:p>
          <a:endParaRPr lang="en-US"/>
        </a:p>
      </dgm:t>
    </dgm:pt>
    <dgm:pt modelId="{29795CC8-4A91-481B-945A-581CC7D03646}" type="pres">
      <dgm:prSet presAssocID="{5CA604DA-B455-43B1-90FB-451C25E008E8}" presName="parBackupNorm" presStyleCnt="0"/>
      <dgm:spPr/>
      <dgm:t>
        <a:bodyPr/>
        <a:lstStyle/>
        <a:p>
          <a:endParaRPr lang="en-US"/>
        </a:p>
      </dgm:t>
    </dgm:pt>
    <dgm:pt modelId="{1A5406DB-D07A-4039-B3E9-C1667CCCBC50}" type="pres">
      <dgm:prSet presAssocID="{3CE5E6FE-C220-42E0-99B5-07DE99450E57}" presName="parSpace" presStyleCnt="0"/>
      <dgm:spPr/>
      <dgm:t>
        <a:bodyPr/>
        <a:lstStyle/>
        <a:p>
          <a:endParaRPr lang="en-US"/>
        </a:p>
      </dgm:t>
    </dgm:pt>
  </dgm:ptLst>
  <dgm:cxnLst>
    <dgm:cxn modelId="{45171D0A-0EA4-467F-9311-D076D4288E0C}" type="presOf" srcId="{F2D57621-4053-4476-943C-FB61C7DF8074}" destId="{9CF0AD7F-C15E-4CFB-BEB8-90536D8768E8}" srcOrd="0" destOrd="0" presId="urn:microsoft.com/office/officeart/2008/layout/CircleAccentTimeline"/>
    <dgm:cxn modelId="{D824C22A-D16C-4B7E-958E-1F8ADAA9A85A}" type="presOf" srcId="{C741E155-2C04-4B11-B8B6-EEACA0172997}" destId="{EEBFA2AB-C12E-436B-8F95-C821B6CA0849}" srcOrd="0" destOrd="0" presId="urn:microsoft.com/office/officeart/2008/layout/CircleAccentTimeline"/>
    <dgm:cxn modelId="{524014E9-79CC-4E86-9577-DE72CFD01935}" srcId="{F2D57621-4053-4476-943C-FB61C7DF8074}" destId="{5CA604DA-B455-43B1-90FB-451C25E008E8}" srcOrd="5" destOrd="0" parTransId="{0FC40B55-868D-4587-B3B1-7BF25119E49C}" sibTransId="{3CE5E6FE-C220-42E0-99B5-07DE99450E57}"/>
    <dgm:cxn modelId="{BE9C515A-830D-49C9-87B2-6028A868F057}" type="presOf" srcId="{227A0736-1CD5-4717-98EA-08897CA692E0}" destId="{69A082E5-654D-4B72-AC17-A4ABB5A51A49}" srcOrd="0" destOrd="0" presId="urn:microsoft.com/office/officeart/2008/layout/CircleAccentTimeline"/>
    <dgm:cxn modelId="{B81FAFB5-2873-4816-940B-98F3FEB7E342}" type="presOf" srcId="{11C39301-F536-4609-98A7-FDB7DEAC44CE}" destId="{3A777118-2DBF-40AA-BE4A-2D2C3DD52466}" srcOrd="0" destOrd="0" presId="urn:microsoft.com/office/officeart/2008/layout/CircleAccentTimeline"/>
    <dgm:cxn modelId="{3EC3E304-7E71-49CA-BCCC-B5DB7FB42855}" srcId="{F2D57621-4053-4476-943C-FB61C7DF8074}" destId="{227A0736-1CD5-4717-98EA-08897CA692E0}" srcOrd="1" destOrd="0" parTransId="{04678FDE-B076-4923-B6C6-167D2C4D3D50}" sibTransId="{31859A00-E613-4312-B638-8F3973671715}"/>
    <dgm:cxn modelId="{C19A7870-FA0E-4B6C-85F7-0C652D76BF90}" srcId="{F2D57621-4053-4476-943C-FB61C7DF8074}" destId="{1BD7F2F5-C949-47D3-A5EC-F4CC2A82DA20}" srcOrd="0" destOrd="0" parTransId="{DCDE12A1-28B1-47D7-82BF-188C2B9C6AA9}" sibTransId="{4C30701D-C45F-4692-BACA-2C899B191634}"/>
    <dgm:cxn modelId="{C4C697FF-8580-4F30-97BF-7F028033C78B}" type="presOf" srcId="{75C41D6E-CB0D-445B-992A-570962ECDA79}" destId="{03182E26-5717-4DB1-8757-C392D247FBBB}" srcOrd="0" destOrd="0" presId="urn:microsoft.com/office/officeart/2008/layout/CircleAccentTimeline"/>
    <dgm:cxn modelId="{05581C80-EBA5-4953-AB62-5BD84A247935}" srcId="{F2D57621-4053-4476-943C-FB61C7DF8074}" destId="{C741E155-2C04-4B11-B8B6-EEACA0172997}" srcOrd="4" destOrd="0" parTransId="{1E562791-D3C4-464A-87CB-5524F2DC767F}" sibTransId="{CC27D107-B6F8-43C7-BDB7-D513E8BA13E5}"/>
    <dgm:cxn modelId="{8E08020F-0655-43A2-B817-776C071ADA2D}" type="presOf" srcId="{5CA604DA-B455-43B1-90FB-451C25E008E8}" destId="{92CEA3DD-1581-4D41-8529-F176ADA31BB9}" srcOrd="0" destOrd="0" presId="urn:microsoft.com/office/officeart/2008/layout/CircleAccentTimeline"/>
    <dgm:cxn modelId="{6C9A2766-92E2-4FCE-B1A8-94DD63AADA92}" srcId="{F2D57621-4053-4476-943C-FB61C7DF8074}" destId="{75C41D6E-CB0D-445B-992A-570962ECDA79}" srcOrd="3" destOrd="0" parTransId="{3C6A3741-964A-4519-BD63-C89790143129}" sibTransId="{726D69B4-6922-4E1B-AB52-6B393E24659E}"/>
    <dgm:cxn modelId="{CFFD8718-A4B2-4D95-B14E-0DF31118EA86}" srcId="{F2D57621-4053-4476-943C-FB61C7DF8074}" destId="{11C39301-F536-4609-98A7-FDB7DEAC44CE}" srcOrd="2" destOrd="0" parTransId="{06FC768D-9E42-4CB2-8F56-46F863F2AEEE}" sibTransId="{3D899626-4111-4CA8-A172-76926106686B}"/>
    <dgm:cxn modelId="{0DE789B7-E3A0-4B2A-9AA4-AA3F45379A4A}" type="presOf" srcId="{1BD7F2F5-C949-47D3-A5EC-F4CC2A82DA20}" destId="{DEA328DF-8367-4EC0-9117-F2033A2B5532}" srcOrd="0" destOrd="0" presId="urn:microsoft.com/office/officeart/2008/layout/CircleAccentTimeline"/>
    <dgm:cxn modelId="{540AF810-3566-4D86-B738-8C6DD22DEA83}" type="presParOf" srcId="{9CF0AD7F-C15E-4CFB-BEB8-90536D8768E8}" destId="{5AE5B77F-42AE-420A-8356-75666591DAA2}" srcOrd="0" destOrd="0" presId="urn:microsoft.com/office/officeart/2008/layout/CircleAccentTimeline"/>
    <dgm:cxn modelId="{983CA2C7-D2E7-4A59-890C-EF58AB99C3F1}" type="presParOf" srcId="{5AE5B77F-42AE-420A-8356-75666591DAA2}" destId="{858B97C4-D3D3-4ED1-A5EF-A6B4857D92E1}" srcOrd="0" destOrd="0" presId="urn:microsoft.com/office/officeart/2008/layout/CircleAccentTimeline"/>
    <dgm:cxn modelId="{4EE9242A-B33B-4C18-8BD2-446F6FA831F4}" type="presParOf" srcId="{5AE5B77F-42AE-420A-8356-75666591DAA2}" destId="{DEA328DF-8367-4EC0-9117-F2033A2B5532}" srcOrd="1" destOrd="0" presId="urn:microsoft.com/office/officeart/2008/layout/CircleAccentTimeline"/>
    <dgm:cxn modelId="{50D9B3C7-9D28-4D89-B7DB-C9CA87E9E61C}" type="presParOf" srcId="{5AE5B77F-42AE-420A-8356-75666591DAA2}" destId="{CE77FC9F-CDE4-4E96-9119-3D94E7F9BB6D}" srcOrd="2" destOrd="0" presId="urn:microsoft.com/office/officeart/2008/layout/CircleAccentTimeline"/>
    <dgm:cxn modelId="{AD26E185-A870-4F65-BD9D-2FA017B4A159}" type="presParOf" srcId="{9CF0AD7F-C15E-4CFB-BEB8-90536D8768E8}" destId="{5754CEA9-4054-47AC-BF3D-6158EC3B9472}" srcOrd="1" destOrd="0" presId="urn:microsoft.com/office/officeart/2008/layout/CircleAccentTimeline"/>
    <dgm:cxn modelId="{58815313-AAF2-4432-AB0D-577DA9078FD1}" type="presParOf" srcId="{9CF0AD7F-C15E-4CFB-BEB8-90536D8768E8}" destId="{5CCFE9E9-5FC0-4ABA-B509-26D21837D58A}" srcOrd="2" destOrd="0" presId="urn:microsoft.com/office/officeart/2008/layout/CircleAccentTimeline"/>
    <dgm:cxn modelId="{55312BA1-57D9-43E3-92F6-9337E7476EE6}" type="presParOf" srcId="{9CF0AD7F-C15E-4CFB-BEB8-90536D8768E8}" destId="{0C53D246-C24C-4760-A396-9CD7F8E014E0}" srcOrd="3" destOrd="0" presId="urn:microsoft.com/office/officeart/2008/layout/CircleAccentTimeline"/>
    <dgm:cxn modelId="{BCA07620-C186-41BA-A655-8C2C562A95D4}" type="presParOf" srcId="{0C53D246-C24C-4760-A396-9CD7F8E014E0}" destId="{A0A3E034-E790-41CC-95FB-E78C53C3DF72}" srcOrd="0" destOrd="0" presId="urn:microsoft.com/office/officeart/2008/layout/CircleAccentTimeline"/>
    <dgm:cxn modelId="{801200BC-6470-49D6-9215-36ECDBAC2A8F}" type="presParOf" srcId="{0C53D246-C24C-4760-A396-9CD7F8E014E0}" destId="{69A082E5-654D-4B72-AC17-A4ABB5A51A49}" srcOrd="1" destOrd="0" presId="urn:microsoft.com/office/officeart/2008/layout/CircleAccentTimeline"/>
    <dgm:cxn modelId="{F78C66A7-15DF-4E10-B13F-90F262F1B2F3}" type="presParOf" srcId="{0C53D246-C24C-4760-A396-9CD7F8E014E0}" destId="{086294FA-513E-4C63-AE07-302571AE7B27}" srcOrd="2" destOrd="0" presId="urn:microsoft.com/office/officeart/2008/layout/CircleAccentTimeline"/>
    <dgm:cxn modelId="{8C9DC3CD-0B55-4A00-82D3-5D55E46816EE}" type="presParOf" srcId="{9CF0AD7F-C15E-4CFB-BEB8-90536D8768E8}" destId="{9758E56F-A801-4F2D-B8D8-1B00434F6A9B}" srcOrd="4" destOrd="0" presId="urn:microsoft.com/office/officeart/2008/layout/CircleAccentTimeline"/>
    <dgm:cxn modelId="{E08609AF-D4BF-4F81-A042-EA247CC3827A}" type="presParOf" srcId="{9CF0AD7F-C15E-4CFB-BEB8-90536D8768E8}" destId="{705B79D8-0A75-4407-A0A2-A204C4CC8121}" srcOrd="5" destOrd="0" presId="urn:microsoft.com/office/officeart/2008/layout/CircleAccentTimeline"/>
    <dgm:cxn modelId="{E2C281FF-0A44-44B9-AB2C-5E8F2FD525B1}" type="presParOf" srcId="{9CF0AD7F-C15E-4CFB-BEB8-90536D8768E8}" destId="{E54DE16D-0513-48E5-A7EB-3AD840408330}" srcOrd="6" destOrd="0" presId="urn:microsoft.com/office/officeart/2008/layout/CircleAccentTimeline"/>
    <dgm:cxn modelId="{F98CDCB7-6F61-428B-AFF2-F5DEBF1FE5CD}" type="presParOf" srcId="{E54DE16D-0513-48E5-A7EB-3AD840408330}" destId="{D3C493F3-FD23-411B-8015-88DAF28A450E}" srcOrd="0" destOrd="0" presId="urn:microsoft.com/office/officeart/2008/layout/CircleAccentTimeline"/>
    <dgm:cxn modelId="{207546E9-1A61-48E6-A282-0104FA9FE1AD}" type="presParOf" srcId="{E54DE16D-0513-48E5-A7EB-3AD840408330}" destId="{3A777118-2DBF-40AA-BE4A-2D2C3DD52466}" srcOrd="1" destOrd="0" presId="urn:microsoft.com/office/officeart/2008/layout/CircleAccentTimeline"/>
    <dgm:cxn modelId="{1A6F00A2-3DF0-4D68-BB5F-A72FD77E65F0}" type="presParOf" srcId="{E54DE16D-0513-48E5-A7EB-3AD840408330}" destId="{B929A683-5042-4A77-BA4F-F98705686A55}" srcOrd="2" destOrd="0" presId="urn:microsoft.com/office/officeart/2008/layout/CircleAccentTimeline"/>
    <dgm:cxn modelId="{F08A101A-F459-4393-BD69-65DB99AED879}" type="presParOf" srcId="{9CF0AD7F-C15E-4CFB-BEB8-90536D8768E8}" destId="{13FBBE4B-AAD4-4EE5-B403-CA5ED57A77F8}" srcOrd="7" destOrd="0" presId="urn:microsoft.com/office/officeart/2008/layout/CircleAccentTimeline"/>
    <dgm:cxn modelId="{391F427F-142F-4E7E-A69E-13492E2DA154}" type="presParOf" srcId="{9CF0AD7F-C15E-4CFB-BEB8-90536D8768E8}" destId="{A8B9990E-EF10-4F4D-8D31-6D29020FEE74}" srcOrd="8" destOrd="0" presId="urn:microsoft.com/office/officeart/2008/layout/CircleAccentTimeline"/>
    <dgm:cxn modelId="{D2EF6E96-2611-41DD-868F-E2BA224AE7CA}" type="presParOf" srcId="{9CF0AD7F-C15E-4CFB-BEB8-90536D8768E8}" destId="{454D5D0B-917D-41CF-8301-93C31B3D16BE}" srcOrd="9" destOrd="0" presId="urn:microsoft.com/office/officeart/2008/layout/CircleAccentTimeline"/>
    <dgm:cxn modelId="{F918C761-BDBB-426F-88B8-005171737040}" type="presParOf" srcId="{454D5D0B-917D-41CF-8301-93C31B3D16BE}" destId="{537DAC69-45BC-4140-968A-3E92EE1B525B}" srcOrd="0" destOrd="0" presId="urn:microsoft.com/office/officeart/2008/layout/CircleAccentTimeline"/>
    <dgm:cxn modelId="{D0A45DA4-00B4-4CB0-9553-8E4F04AC9359}" type="presParOf" srcId="{454D5D0B-917D-41CF-8301-93C31B3D16BE}" destId="{03182E26-5717-4DB1-8757-C392D247FBBB}" srcOrd="1" destOrd="0" presId="urn:microsoft.com/office/officeart/2008/layout/CircleAccentTimeline"/>
    <dgm:cxn modelId="{4BEC15EC-FAE1-418E-9320-CC8F4C04C44B}" type="presParOf" srcId="{454D5D0B-917D-41CF-8301-93C31B3D16BE}" destId="{E96B1D65-00D1-498E-A593-DCB48F206A06}" srcOrd="2" destOrd="0" presId="urn:microsoft.com/office/officeart/2008/layout/CircleAccentTimeline"/>
    <dgm:cxn modelId="{D8EE27E8-0848-44E8-986D-976E14B445BB}" type="presParOf" srcId="{9CF0AD7F-C15E-4CFB-BEB8-90536D8768E8}" destId="{DB1AB59E-BE2B-4E79-9D6E-A66C4EB8D289}" srcOrd="10" destOrd="0" presId="urn:microsoft.com/office/officeart/2008/layout/CircleAccentTimeline"/>
    <dgm:cxn modelId="{D6D7072E-9FBB-4AD0-875A-7CF7931CC987}" type="presParOf" srcId="{9CF0AD7F-C15E-4CFB-BEB8-90536D8768E8}" destId="{0CC6465C-D278-45FD-9BD2-EB98E545B37E}" srcOrd="11" destOrd="0" presId="urn:microsoft.com/office/officeart/2008/layout/CircleAccentTimeline"/>
    <dgm:cxn modelId="{B18F46B8-D80B-42DB-BF42-4A05B08ECCD8}" type="presParOf" srcId="{9CF0AD7F-C15E-4CFB-BEB8-90536D8768E8}" destId="{391FDE09-C7EB-4C4C-8820-81C05667E953}" srcOrd="12" destOrd="0" presId="urn:microsoft.com/office/officeart/2008/layout/CircleAccentTimeline"/>
    <dgm:cxn modelId="{87534F85-B8E3-44E7-9E1B-B1E5CBF5DC7C}" type="presParOf" srcId="{391FDE09-C7EB-4C4C-8820-81C05667E953}" destId="{AB270CE1-9DF0-4F9C-9AE1-6F4BFF867D60}" srcOrd="0" destOrd="0" presId="urn:microsoft.com/office/officeart/2008/layout/CircleAccentTimeline"/>
    <dgm:cxn modelId="{734988E9-8E5C-460E-AD7B-ACE58E2F6025}" type="presParOf" srcId="{391FDE09-C7EB-4C4C-8820-81C05667E953}" destId="{EEBFA2AB-C12E-436B-8F95-C821B6CA0849}" srcOrd="1" destOrd="0" presId="urn:microsoft.com/office/officeart/2008/layout/CircleAccentTimeline"/>
    <dgm:cxn modelId="{13DB354C-3CEF-4564-8A1B-E7401FFF39CC}" type="presParOf" srcId="{391FDE09-C7EB-4C4C-8820-81C05667E953}" destId="{ACD5738D-760E-4789-837C-940922059D0C}" srcOrd="2" destOrd="0" presId="urn:microsoft.com/office/officeart/2008/layout/CircleAccentTimeline"/>
    <dgm:cxn modelId="{43359F21-1D86-45DB-9F8C-30F9AB06D993}" type="presParOf" srcId="{9CF0AD7F-C15E-4CFB-BEB8-90536D8768E8}" destId="{40262CE6-ACBA-4B7C-80D7-9FCA1BBF3BD1}" srcOrd="13" destOrd="0" presId="urn:microsoft.com/office/officeart/2008/layout/CircleAccentTimeline"/>
    <dgm:cxn modelId="{9A44A3E6-77CD-4058-8396-7F11CB2E5066}" type="presParOf" srcId="{9CF0AD7F-C15E-4CFB-BEB8-90536D8768E8}" destId="{362E279A-AECC-4A9E-9138-AB21A2D80131}" srcOrd="14" destOrd="0" presId="urn:microsoft.com/office/officeart/2008/layout/CircleAccentTimeline"/>
    <dgm:cxn modelId="{31B1A176-C07E-4242-A079-9BFED5776847}" type="presParOf" srcId="{9CF0AD7F-C15E-4CFB-BEB8-90536D8768E8}" destId="{76249A17-BE26-42A4-831B-51CA8E68DDBB}" srcOrd="15" destOrd="0" presId="urn:microsoft.com/office/officeart/2008/layout/CircleAccentTimeline"/>
    <dgm:cxn modelId="{4B2EE29F-0F99-4B88-B35D-04E8F81DF863}" type="presParOf" srcId="{76249A17-BE26-42A4-831B-51CA8E68DDBB}" destId="{AC61D7E1-43DE-4059-972E-DE94C77445DB}" srcOrd="0" destOrd="0" presId="urn:microsoft.com/office/officeart/2008/layout/CircleAccentTimeline"/>
    <dgm:cxn modelId="{B7ECE6B8-A616-46CD-B30C-6D84BD01A67F}" type="presParOf" srcId="{76249A17-BE26-42A4-831B-51CA8E68DDBB}" destId="{92CEA3DD-1581-4D41-8529-F176ADA31BB9}" srcOrd="1" destOrd="0" presId="urn:microsoft.com/office/officeart/2008/layout/CircleAccentTimeline"/>
    <dgm:cxn modelId="{FC7307EF-641B-490A-A83B-E3736CA5D572}" type="presParOf" srcId="{76249A17-BE26-42A4-831B-51CA8E68DDBB}" destId="{A7F5AFEE-0556-4F44-B86F-F5B4C91643F9}" srcOrd="2" destOrd="0" presId="urn:microsoft.com/office/officeart/2008/layout/CircleAccentTimeline"/>
    <dgm:cxn modelId="{EBD9132D-E65F-4894-9F37-AC58934BABBC}" type="presParOf" srcId="{9CF0AD7F-C15E-4CFB-BEB8-90536D8768E8}" destId="{29795CC8-4A91-481B-945A-581CC7D03646}" srcOrd="16" destOrd="0" presId="urn:microsoft.com/office/officeart/2008/layout/CircleAccentTimeline"/>
    <dgm:cxn modelId="{9261035B-5858-456C-A884-4DDF7C2421F8}" type="presParOf" srcId="{9CF0AD7F-C15E-4CFB-BEB8-90536D8768E8}" destId="{1A5406DB-D07A-4039-B3E9-C1667CCCBC50}" srcOrd="17"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AB9E65-DD6A-4D69-B8D0-778A0F119F7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B05EA20-8757-4913-A2AD-2262E8523FB2}">
      <dgm:prSet phldrT="[Text]" custT="1"/>
      <dgm:spPr>
        <a:solidFill>
          <a:schemeClr val="accent3">
            <a:lumMod val="60000"/>
            <a:lumOff val="40000"/>
          </a:schemeClr>
        </a:solidFill>
      </dgm:spPr>
      <dgm:t>
        <a:bodyPr/>
        <a:lstStyle/>
        <a:p>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Hist (Data$ February_Prec)</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gm:t>
    </dgm:pt>
    <dgm:pt modelId="{46D6D33D-7561-4851-9256-EECDEE738547}" type="parTrans" cxnId="{42E0C663-2F62-4AA3-A2B4-AAF2EED0F516}">
      <dgm:prSet/>
      <dgm:spPr/>
      <dgm:t>
        <a:bodyPr/>
        <a:lstStyle/>
        <a:p>
          <a:endParaRPr lang="en-US"/>
        </a:p>
      </dgm:t>
    </dgm:pt>
    <dgm:pt modelId="{32FD9DA2-F573-4EDA-90DB-BCA4D358F081}" type="sibTrans" cxnId="{42E0C663-2F62-4AA3-A2B4-AAF2EED0F516}">
      <dgm:prSet/>
      <dgm:spPr/>
      <dgm:t>
        <a:bodyPr/>
        <a:lstStyle/>
        <a:p>
          <a:endParaRPr lang="en-US"/>
        </a:p>
      </dgm:t>
    </dgm:pt>
    <dgm:pt modelId="{69B5F82C-A387-4071-8939-0669A5DBAA53}">
      <dgm:prSet phldrT="[Text]" custT="1"/>
      <dgm:spPr>
        <a:solidFill>
          <a:schemeClr val="accent3">
            <a:lumMod val="60000"/>
            <a:lumOff val="40000"/>
          </a:schemeClr>
        </a:solidFill>
      </dgm:spPr>
      <dgm:t>
        <a:bodyPr/>
        <a:lstStyle/>
        <a:p>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Boxplot (Data$ February_Prec)</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gm:t>
    </dgm:pt>
    <dgm:pt modelId="{0F2ABA6A-DDBF-4AE1-9438-F7EA5BD7EC9D}" type="parTrans" cxnId="{5B6156F4-6527-4BA1-8757-F74581781BCB}">
      <dgm:prSet/>
      <dgm:spPr/>
      <dgm:t>
        <a:bodyPr/>
        <a:lstStyle/>
        <a:p>
          <a:endParaRPr lang="en-US"/>
        </a:p>
      </dgm:t>
    </dgm:pt>
    <dgm:pt modelId="{D6742661-4833-4B33-8505-0C025E04BB50}" type="sibTrans" cxnId="{5B6156F4-6527-4BA1-8757-F74581781BCB}">
      <dgm:prSet/>
      <dgm:spPr/>
      <dgm:t>
        <a:bodyPr/>
        <a:lstStyle/>
        <a:p>
          <a:endParaRPr lang="en-US"/>
        </a:p>
      </dgm:t>
    </dgm:pt>
    <dgm:pt modelId="{BE42BEEF-BBAB-44CE-BA1F-4960C78FFB10}">
      <dgm:prSet phldrT="[Text]" custT="1"/>
      <dgm:spPr>
        <a:solidFill>
          <a:schemeClr val="accent3">
            <a:lumMod val="60000"/>
            <a:lumOff val="40000"/>
          </a:schemeClr>
        </a:solidFill>
      </dgm:spPr>
      <dgm:t>
        <a:bodyPr/>
        <a:lstStyle/>
        <a:p>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shapiro.test(</a:t>
          </a:r>
          <a:r>
            <a:rPr lang="en-US" sz="3200" b="0" i="0" kern="1200" dirty="0" err="1" smtClean="0">
              <a:solidFill>
                <a:schemeClr val="tx1"/>
              </a:solidFill>
              <a:latin typeface="Times New Roman" panose="02020603050405020304" pitchFamily="18" charset="0"/>
              <a:ea typeface="+mj-ea"/>
              <a:cs typeface="Times New Roman" panose="02020603050405020304" pitchFamily="18" charset="0"/>
            </a:rPr>
            <a:t>Data$February_Prec</a:t>
          </a:r>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gm:t>
    </dgm:pt>
    <dgm:pt modelId="{3328B6C5-7F71-4591-919B-6FFB1BC79A2B}" type="parTrans" cxnId="{12476147-A853-4568-98EA-E0725D4EAFB5}">
      <dgm:prSet/>
      <dgm:spPr/>
      <dgm:t>
        <a:bodyPr/>
        <a:lstStyle/>
        <a:p>
          <a:endParaRPr lang="en-US"/>
        </a:p>
      </dgm:t>
    </dgm:pt>
    <dgm:pt modelId="{19A7DA79-0DB6-46A2-946D-356BA4753788}" type="sibTrans" cxnId="{12476147-A853-4568-98EA-E0725D4EAFB5}">
      <dgm:prSet/>
      <dgm:spPr/>
      <dgm:t>
        <a:bodyPr/>
        <a:lstStyle/>
        <a:p>
          <a:endParaRPr lang="en-US"/>
        </a:p>
      </dgm:t>
    </dgm:pt>
    <dgm:pt modelId="{4B3B90E3-DD44-4506-B99A-D60B971D065A}" type="pres">
      <dgm:prSet presAssocID="{2DAB9E65-DD6A-4D69-B8D0-778A0F119F74}" presName="linear" presStyleCnt="0">
        <dgm:presLayoutVars>
          <dgm:dir/>
          <dgm:animLvl val="lvl"/>
          <dgm:resizeHandles val="exact"/>
        </dgm:presLayoutVars>
      </dgm:prSet>
      <dgm:spPr/>
      <dgm:t>
        <a:bodyPr/>
        <a:lstStyle/>
        <a:p>
          <a:endParaRPr lang="en-US"/>
        </a:p>
      </dgm:t>
    </dgm:pt>
    <dgm:pt modelId="{3F4CFAC7-03E9-4B9F-9C03-A04080834A04}" type="pres">
      <dgm:prSet presAssocID="{EB05EA20-8757-4913-A2AD-2262E8523FB2}" presName="parentLin" presStyleCnt="0"/>
      <dgm:spPr/>
    </dgm:pt>
    <dgm:pt modelId="{F694534F-7591-445F-AC98-EA9576B7EDEB}" type="pres">
      <dgm:prSet presAssocID="{EB05EA20-8757-4913-A2AD-2262E8523FB2}" presName="parentLeftMargin" presStyleLbl="node1" presStyleIdx="0" presStyleCnt="3"/>
      <dgm:spPr/>
      <dgm:t>
        <a:bodyPr/>
        <a:lstStyle/>
        <a:p>
          <a:endParaRPr lang="en-US"/>
        </a:p>
      </dgm:t>
    </dgm:pt>
    <dgm:pt modelId="{1AF2A780-0CCD-4823-8B94-0C24C0097A72}" type="pres">
      <dgm:prSet presAssocID="{EB05EA20-8757-4913-A2AD-2262E8523FB2}" presName="parentText" presStyleLbl="node1" presStyleIdx="0" presStyleCnt="3">
        <dgm:presLayoutVars>
          <dgm:chMax val="0"/>
          <dgm:bulletEnabled val="1"/>
        </dgm:presLayoutVars>
      </dgm:prSet>
      <dgm:spPr/>
      <dgm:t>
        <a:bodyPr/>
        <a:lstStyle/>
        <a:p>
          <a:endParaRPr lang="en-US"/>
        </a:p>
      </dgm:t>
    </dgm:pt>
    <dgm:pt modelId="{EFED9B89-BE7D-4462-AA2A-C926BAD6E540}" type="pres">
      <dgm:prSet presAssocID="{EB05EA20-8757-4913-A2AD-2262E8523FB2}" presName="negativeSpace" presStyleCnt="0"/>
      <dgm:spPr/>
    </dgm:pt>
    <dgm:pt modelId="{650031BD-25CA-4F69-A458-6C10B0F6957D}" type="pres">
      <dgm:prSet presAssocID="{EB05EA20-8757-4913-A2AD-2262E8523FB2}" presName="childText" presStyleLbl="conFgAcc1" presStyleIdx="0" presStyleCnt="3">
        <dgm:presLayoutVars>
          <dgm:bulletEnabled val="1"/>
        </dgm:presLayoutVars>
      </dgm:prSet>
      <dgm:spPr/>
    </dgm:pt>
    <dgm:pt modelId="{11B634A7-2B56-4667-AFDF-8D777229D332}" type="pres">
      <dgm:prSet presAssocID="{32FD9DA2-F573-4EDA-90DB-BCA4D358F081}" presName="spaceBetweenRectangles" presStyleCnt="0"/>
      <dgm:spPr/>
    </dgm:pt>
    <dgm:pt modelId="{A70C3782-A46F-41D7-B249-DFBB965FA48A}" type="pres">
      <dgm:prSet presAssocID="{69B5F82C-A387-4071-8939-0669A5DBAA53}" presName="parentLin" presStyleCnt="0"/>
      <dgm:spPr/>
    </dgm:pt>
    <dgm:pt modelId="{C3C0B11F-6E49-474F-A622-7597A7F77D47}" type="pres">
      <dgm:prSet presAssocID="{69B5F82C-A387-4071-8939-0669A5DBAA53}" presName="parentLeftMargin" presStyleLbl="node1" presStyleIdx="0" presStyleCnt="3"/>
      <dgm:spPr/>
      <dgm:t>
        <a:bodyPr/>
        <a:lstStyle/>
        <a:p>
          <a:endParaRPr lang="en-US"/>
        </a:p>
      </dgm:t>
    </dgm:pt>
    <dgm:pt modelId="{E168D020-9ADA-4B55-A5E3-15E2E156065E}" type="pres">
      <dgm:prSet presAssocID="{69B5F82C-A387-4071-8939-0669A5DBAA53}" presName="parentText" presStyleLbl="node1" presStyleIdx="1" presStyleCnt="3" custLinFactNeighborX="2694">
        <dgm:presLayoutVars>
          <dgm:chMax val="0"/>
          <dgm:bulletEnabled val="1"/>
        </dgm:presLayoutVars>
      </dgm:prSet>
      <dgm:spPr/>
      <dgm:t>
        <a:bodyPr/>
        <a:lstStyle/>
        <a:p>
          <a:endParaRPr lang="en-US"/>
        </a:p>
      </dgm:t>
    </dgm:pt>
    <dgm:pt modelId="{EC307392-98CD-4EE0-8492-5C5FA498C2BA}" type="pres">
      <dgm:prSet presAssocID="{69B5F82C-A387-4071-8939-0669A5DBAA53}" presName="negativeSpace" presStyleCnt="0"/>
      <dgm:spPr/>
    </dgm:pt>
    <dgm:pt modelId="{0A0EC434-AB57-440D-ADC9-7EFA965A9A86}" type="pres">
      <dgm:prSet presAssocID="{69B5F82C-A387-4071-8939-0669A5DBAA53}" presName="childText" presStyleLbl="conFgAcc1" presStyleIdx="1" presStyleCnt="3">
        <dgm:presLayoutVars>
          <dgm:bulletEnabled val="1"/>
        </dgm:presLayoutVars>
      </dgm:prSet>
      <dgm:spPr/>
    </dgm:pt>
    <dgm:pt modelId="{B0C9C6B3-E349-43D3-9ED5-E7314D0128A6}" type="pres">
      <dgm:prSet presAssocID="{D6742661-4833-4B33-8505-0C025E04BB50}" presName="spaceBetweenRectangles" presStyleCnt="0"/>
      <dgm:spPr/>
    </dgm:pt>
    <dgm:pt modelId="{261C542A-9DF3-45E0-B1D1-74B168B26807}" type="pres">
      <dgm:prSet presAssocID="{BE42BEEF-BBAB-44CE-BA1F-4960C78FFB10}" presName="parentLin" presStyleCnt="0"/>
      <dgm:spPr/>
    </dgm:pt>
    <dgm:pt modelId="{EAD1F67F-946B-470D-8F5A-BBE7C32FC592}" type="pres">
      <dgm:prSet presAssocID="{BE42BEEF-BBAB-44CE-BA1F-4960C78FFB10}" presName="parentLeftMargin" presStyleLbl="node1" presStyleIdx="1" presStyleCnt="3"/>
      <dgm:spPr/>
      <dgm:t>
        <a:bodyPr/>
        <a:lstStyle/>
        <a:p>
          <a:endParaRPr lang="en-US"/>
        </a:p>
      </dgm:t>
    </dgm:pt>
    <dgm:pt modelId="{839C9895-CF3E-46C6-B9EA-7AF06BA4C93E}" type="pres">
      <dgm:prSet presAssocID="{BE42BEEF-BBAB-44CE-BA1F-4960C78FFB10}" presName="parentText" presStyleLbl="node1" presStyleIdx="2" presStyleCnt="3" custLinFactNeighborX="5389">
        <dgm:presLayoutVars>
          <dgm:chMax val="0"/>
          <dgm:bulletEnabled val="1"/>
        </dgm:presLayoutVars>
      </dgm:prSet>
      <dgm:spPr/>
      <dgm:t>
        <a:bodyPr/>
        <a:lstStyle/>
        <a:p>
          <a:endParaRPr lang="en-US"/>
        </a:p>
      </dgm:t>
    </dgm:pt>
    <dgm:pt modelId="{4E3FD31E-851F-4D3F-9629-08B966725A37}" type="pres">
      <dgm:prSet presAssocID="{BE42BEEF-BBAB-44CE-BA1F-4960C78FFB10}" presName="negativeSpace" presStyleCnt="0"/>
      <dgm:spPr/>
    </dgm:pt>
    <dgm:pt modelId="{9AD6FA88-6985-429D-B85A-C838674ACB04}" type="pres">
      <dgm:prSet presAssocID="{BE42BEEF-BBAB-44CE-BA1F-4960C78FFB10}" presName="childText" presStyleLbl="conFgAcc1" presStyleIdx="2" presStyleCnt="3">
        <dgm:presLayoutVars>
          <dgm:bulletEnabled val="1"/>
        </dgm:presLayoutVars>
      </dgm:prSet>
      <dgm:spPr/>
    </dgm:pt>
  </dgm:ptLst>
  <dgm:cxnLst>
    <dgm:cxn modelId="{F0C7F090-A5D0-4F39-AE10-E4281E49D587}" type="presOf" srcId="{BE42BEEF-BBAB-44CE-BA1F-4960C78FFB10}" destId="{EAD1F67F-946B-470D-8F5A-BBE7C32FC592}" srcOrd="0" destOrd="0" presId="urn:microsoft.com/office/officeart/2005/8/layout/list1"/>
    <dgm:cxn modelId="{FB80B7EA-F2F5-4675-A436-58302D6964FA}" type="presOf" srcId="{2DAB9E65-DD6A-4D69-B8D0-778A0F119F74}" destId="{4B3B90E3-DD44-4506-B99A-D60B971D065A}" srcOrd="0" destOrd="0" presId="urn:microsoft.com/office/officeart/2005/8/layout/list1"/>
    <dgm:cxn modelId="{F6A56E74-655E-443B-A39B-B1D29EEF1B78}" type="presOf" srcId="{69B5F82C-A387-4071-8939-0669A5DBAA53}" destId="{C3C0B11F-6E49-474F-A622-7597A7F77D47}" srcOrd="0" destOrd="0" presId="urn:microsoft.com/office/officeart/2005/8/layout/list1"/>
    <dgm:cxn modelId="{92DB641E-32A4-45CE-94D8-E0B86F0BC97C}" type="presOf" srcId="{EB05EA20-8757-4913-A2AD-2262E8523FB2}" destId="{F694534F-7591-445F-AC98-EA9576B7EDEB}" srcOrd="0" destOrd="0" presId="urn:microsoft.com/office/officeart/2005/8/layout/list1"/>
    <dgm:cxn modelId="{12476147-A853-4568-98EA-E0725D4EAFB5}" srcId="{2DAB9E65-DD6A-4D69-B8D0-778A0F119F74}" destId="{BE42BEEF-BBAB-44CE-BA1F-4960C78FFB10}" srcOrd="2" destOrd="0" parTransId="{3328B6C5-7F71-4591-919B-6FFB1BC79A2B}" sibTransId="{19A7DA79-0DB6-46A2-946D-356BA4753788}"/>
    <dgm:cxn modelId="{643435C7-5DD0-4791-9175-81E00D0A5C13}" type="presOf" srcId="{BE42BEEF-BBAB-44CE-BA1F-4960C78FFB10}" destId="{839C9895-CF3E-46C6-B9EA-7AF06BA4C93E}" srcOrd="1" destOrd="0" presId="urn:microsoft.com/office/officeart/2005/8/layout/list1"/>
    <dgm:cxn modelId="{312E7F67-9483-4425-AE1B-36D78F7C54FF}" type="presOf" srcId="{69B5F82C-A387-4071-8939-0669A5DBAA53}" destId="{E168D020-9ADA-4B55-A5E3-15E2E156065E}" srcOrd="1" destOrd="0" presId="urn:microsoft.com/office/officeart/2005/8/layout/list1"/>
    <dgm:cxn modelId="{42E0C663-2F62-4AA3-A2B4-AAF2EED0F516}" srcId="{2DAB9E65-DD6A-4D69-B8D0-778A0F119F74}" destId="{EB05EA20-8757-4913-A2AD-2262E8523FB2}" srcOrd="0" destOrd="0" parTransId="{46D6D33D-7561-4851-9256-EECDEE738547}" sibTransId="{32FD9DA2-F573-4EDA-90DB-BCA4D358F081}"/>
    <dgm:cxn modelId="{0EB94A97-9976-406C-9C8C-329B4DA1DF7C}" type="presOf" srcId="{EB05EA20-8757-4913-A2AD-2262E8523FB2}" destId="{1AF2A780-0CCD-4823-8B94-0C24C0097A72}" srcOrd="1" destOrd="0" presId="urn:microsoft.com/office/officeart/2005/8/layout/list1"/>
    <dgm:cxn modelId="{5B6156F4-6527-4BA1-8757-F74581781BCB}" srcId="{2DAB9E65-DD6A-4D69-B8D0-778A0F119F74}" destId="{69B5F82C-A387-4071-8939-0669A5DBAA53}" srcOrd="1" destOrd="0" parTransId="{0F2ABA6A-DDBF-4AE1-9438-F7EA5BD7EC9D}" sibTransId="{D6742661-4833-4B33-8505-0C025E04BB50}"/>
    <dgm:cxn modelId="{83808BBC-9DE6-4ECB-86F8-E6EACEAD01DD}" type="presParOf" srcId="{4B3B90E3-DD44-4506-B99A-D60B971D065A}" destId="{3F4CFAC7-03E9-4B9F-9C03-A04080834A04}" srcOrd="0" destOrd="0" presId="urn:microsoft.com/office/officeart/2005/8/layout/list1"/>
    <dgm:cxn modelId="{6218CB3B-FC8B-4447-989E-60E43572BD9C}" type="presParOf" srcId="{3F4CFAC7-03E9-4B9F-9C03-A04080834A04}" destId="{F694534F-7591-445F-AC98-EA9576B7EDEB}" srcOrd="0" destOrd="0" presId="urn:microsoft.com/office/officeart/2005/8/layout/list1"/>
    <dgm:cxn modelId="{407744E6-CD46-4A2A-8E90-A7D3042297AB}" type="presParOf" srcId="{3F4CFAC7-03E9-4B9F-9C03-A04080834A04}" destId="{1AF2A780-0CCD-4823-8B94-0C24C0097A72}" srcOrd="1" destOrd="0" presId="urn:microsoft.com/office/officeart/2005/8/layout/list1"/>
    <dgm:cxn modelId="{F921F6E4-A342-4D66-88E9-CE44FF1088CB}" type="presParOf" srcId="{4B3B90E3-DD44-4506-B99A-D60B971D065A}" destId="{EFED9B89-BE7D-4462-AA2A-C926BAD6E540}" srcOrd="1" destOrd="0" presId="urn:microsoft.com/office/officeart/2005/8/layout/list1"/>
    <dgm:cxn modelId="{20A14764-3CA3-494E-A706-68030E614C84}" type="presParOf" srcId="{4B3B90E3-DD44-4506-B99A-D60B971D065A}" destId="{650031BD-25CA-4F69-A458-6C10B0F6957D}" srcOrd="2" destOrd="0" presId="urn:microsoft.com/office/officeart/2005/8/layout/list1"/>
    <dgm:cxn modelId="{CE3A79DA-9739-400F-9F5C-EDBC46ACD3F4}" type="presParOf" srcId="{4B3B90E3-DD44-4506-B99A-D60B971D065A}" destId="{11B634A7-2B56-4667-AFDF-8D777229D332}" srcOrd="3" destOrd="0" presId="urn:microsoft.com/office/officeart/2005/8/layout/list1"/>
    <dgm:cxn modelId="{43219C30-CD0D-4F42-9364-15CB8C0045DE}" type="presParOf" srcId="{4B3B90E3-DD44-4506-B99A-D60B971D065A}" destId="{A70C3782-A46F-41D7-B249-DFBB965FA48A}" srcOrd="4" destOrd="0" presId="urn:microsoft.com/office/officeart/2005/8/layout/list1"/>
    <dgm:cxn modelId="{A46AF3B7-3F8F-45ED-AD43-8E28B9F8A046}" type="presParOf" srcId="{A70C3782-A46F-41D7-B249-DFBB965FA48A}" destId="{C3C0B11F-6E49-474F-A622-7597A7F77D47}" srcOrd="0" destOrd="0" presId="urn:microsoft.com/office/officeart/2005/8/layout/list1"/>
    <dgm:cxn modelId="{E3975D7A-A0B3-47C3-8890-F7321AC3C4A6}" type="presParOf" srcId="{A70C3782-A46F-41D7-B249-DFBB965FA48A}" destId="{E168D020-9ADA-4B55-A5E3-15E2E156065E}" srcOrd="1" destOrd="0" presId="urn:microsoft.com/office/officeart/2005/8/layout/list1"/>
    <dgm:cxn modelId="{7630DC88-4C52-4935-8B65-58F87D343D63}" type="presParOf" srcId="{4B3B90E3-DD44-4506-B99A-D60B971D065A}" destId="{EC307392-98CD-4EE0-8492-5C5FA498C2BA}" srcOrd="5" destOrd="0" presId="urn:microsoft.com/office/officeart/2005/8/layout/list1"/>
    <dgm:cxn modelId="{595425F4-1C70-444D-BD90-E158FA1E6D91}" type="presParOf" srcId="{4B3B90E3-DD44-4506-B99A-D60B971D065A}" destId="{0A0EC434-AB57-440D-ADC9-7EFA965A9A86}" srcOrd="6" destOrd="0" presId="urn:microsoft.com/office/officeart/2005/8/layout/list1"/>
    <dgm:cxn modelId="{4E0DDD51-E702-4ED4-88A2-1971FA113223}" type="presParOf" srcId="{4B3B90E3-DD44-4506-B99A-D60B971D065A}" destId="{B0C9C6B3-E349-43D3-9ED5-E7314D0128A6}" srcOrd="7" destOrd="0" presId="urn:microsoft.com/office/officeart/2005/8/layout/list1"/>
    <dgm:cxn modelId="{53F09F06-9023-4550-B292-4B1519EB8AA1}" type="presParOf" srcId="{4B3B90E3-DD44-4506-B99A-D60B971D065A}" destId="{261C542A-9DF3-45E0-B1D1-74B168B26807}" srcOrd="8" destOrd="0" presId="urn:microsoft.com/office/officeart/2005/8/layout/list1"/>
    <dgm:cxn modelId="{DE8286C8-46BE-4C12-8624-D78324E18DED}" type="presParOf" srcId="{261C542A-9DF3-45E0-B1D1-74B168B26807}" destId="{EAD1F67F-946B-470D-8F5A-BBE7C32FC592}" srcOrd="0" destOrd="0" presId="urn:microsoft.com/office/officeart/2005/8/layout/list1"/>
    <dgm:cxn modelId="{9CC08401-7A52-4A41-97C0-613130C775E5}" type="presParOf" srcId="{261C542A-9DF3-45E0-B1D1-74B168B26807}" destId="{839C9895-CF3E-46C6-B9EA-7AF06BA4C93E}" srcOrd="1" destOrd="0" presId="urn:microsoft.com/office/officeart/2005/8/layout/list1"/>
    <dgm:cxn modelId="{5AC03B0F-C29B-46FF-8ACA-ADE4EA1C3EF4}" type="presParOf" srcId="{4B3B90E3-DD44-4506-B99A-D60B971D065A}" destId="{4E3FD31E-851F-4D3F-9629-08B966725A37}" srcOrd="9" destOrd="0" presId="urn:microsoft.com/office/officeart/2005/8/layout/list1"/>
    <dgm:cxn modelId="{B29AE8CA-F8D3-4659-8891-809F2DAA441C}" type="presParOf" srcId="{4B3B90E3-DD44-4506-B99A-D60B971D065A}" destId="{9AD6FA88-6985-429D-B85A-C838674ACB0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568F67D-4C7C-44F0-B470-8481CDB329E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CB07A9FB-ADB2-4928-84D0-C3FE2E14F50A}">
      <dgm:prSet phldrT="[Text]" custT="1"/>
      <dgm:spPr>
        <a:solidFill>
          <a:schemeClr val="accent1">
            <a:lumMod val="20000"/>
            <a:lumOff val="80000"/>
          </a:schemeClr>
        </a:solidFill>
      </dgm:spPr>
      <dgm:t>
        <a:bodyPr/>
        <a:lstStyle/>
        <a:p>
          <a:r>
            <a:rPr lang="en-US" sz="2800" b="0" i="0" kern="1200" dirty="0" smtClean="0">
              <a:solidFill>
                <a:schemeClr val="tx1"/>
              </a:solidFill>
              <a:latin typeface="Times New Roman" panose="02020603050405020304" pitchFamily="18" charset="0"/>
              <a:ea typeface="+mj-ea"/>
              <a:cs typeface="Times New Roman" panose="02020603050405020304" pitchFamily="18" charset="0"/>
            </a:rPr>
            <a:t>Data$February_Prec.Log &lt;- log(Data $February_Prec)</a:t>
          </a:r>
          <a:endParaRPr lang="en-US" sz="2800" b="0" i="0" kern="1200" dirty="0">
            <a:solidFill>
              <a:schemeClr val="tx1"/>
            </a:solidFill>
            <a:latin typeface="Times New Roman" panose="02020603050405020304" pitchFamily="18" charset="0"/>
            <a:ea typeface="+mj-ea"/>
            <a:cs typeface="Times New Roman" panose="02020603050405020304" pitchFamily="18" charset="0"/>
          </a:endParaRPr>
        </a:p>
      </dgm:t>
    </dgm:pt>
    <dgm:pt modelId="{A2836166-422E-42A3-899D-5BB873DE999B}" type="parTrans" cxnId="{FB2588B8-008D-4923-8847-0259B0EE7EF0}">
      <dgm:prSet/>
      <dgm:spPr/>
      <dgm:t>
        <a:bodyPr/>
        <a:lstStyle/>
        <a:p>
          <a:endParaRPr lang="en-US"/>
        </a:p>
      </dgm:t>
    </dgm:pt>
    <dgm:pt modelId="{D9D5B0DA-8847-40A9-B368-CDD77ED0841F}" type="sibTrans" cxnId="{FB2588B8-008D-4923-8847-0259B0EE7EF0}">
      <dgm:prSet/>
      <dgm:spPr/>
      <dgm:t>
        <a:bodyPr/>
        <a:lstStyle/>
        <a:p>
          <a:endParaRPr lang="en-US"/>
        </a:p>
      </dgm:t>
    </dgm:pt>
    <dgm:pt modelId="{A361CA41-30B9-4D1A-AADF-CA0B6D335E04}">
      <dgm:prSet phldrT="[Text]" custT="1"/>
      <dgm:spPr>
        <a:solidFill>
          <a:schemeClr val="accent1">
            <a:lumMod val="20000"/>
            <a:lumOff val="80000"/>
          </a:schemeClr>
        </a:solidFill>
      </dgm:spPr>
      <dgm:t>
        <a:bodyPr/>
        <a:lstStyle/>
        <a:p>
          <a:r>
            <a:rPr lang="en-US" sz="2800" b="0" i="0" kern="1200" dirty="0" smtClean="0">
              <a:solidFill>
                <a:schemeClr val="tx1"/>
              </a:solidFill>
              <a:latin typeface="Times New Roman" panose="02020603050405020304" pitchFamily="18" charset="0"/>
              <a:ea typeface="+mj-ea"/>
              <a:cs typeface="Times New Roman" panose="02020603050405020304" pitchFamily="18" charset="0"/>
            </a:rPr>
            <a:t>Data$February_Prec.Log10 &lt;- log10(Data $February_Prec)</a:t>
          </a:r>
          <a:endParaRPr lang="en-US" sz="2800" b="0" i="0" kern="1200" dirty="0">
            <a:solidFill>
              <a:schemeClr val="tx1"/>
            </a:solidFill>
            <a:latin typeface="Times New Roman" panose="02020603050405020304" pitchFamily="18" charset="0"/>
            <a:ea typeface="+mj-ea"/>
            <a:cs typeface="Times New Roman" panose="02020603050405020304" pitchFamily="18" charset="0"/>
          </a:endParaRPr>
        </a:p>
      </dgm:t>
    </dgm:pt>
    <dgm:pt modelId="{BB8CC101-84D0-46DA-959B-8995A8F8D769}" type="parTrans" cxnId="{40215890-3B7F-4827-A4EB-D40ABF81D25D}">
      <dgm:prSet/>
      <dgm:spPr/>
      <dgm:t>
        <a:bodyPr/>
        <a:lstStyle/>
        <a:p>
          <a:endParaRPr lang="en-US"/>
        </a:p>
      </dgm:t>
    </dgm:pt>
    <dgm:pt modelId="{E10B0EE2-6BE1-4F5C-A16C-5975F2F6E4F2}" type="sibTrans" cxnId="{40215890-3B7F-4827-A4EB-D40ABF81D25D}">
      <dgm:prSet/>
      <dgm:spPr/>
      <dgm:t>
        <a:bodyPr/>
        <a:lstStyle/>
        <a:p>
          <a:endParaRPr lang="en-US"/>
        </a:p>
      </dgm:t>
    </dgm:pt>
    <dgm:pt modelId="{B2838548-A6E0-4E06-B778-6B1CCD5335F8}">
      <dgm:prSet phldrT="[Text]" custT="1"/>
      <dgm:spPr>
        <a:solidFill>
          <a:schemeClr val="accent1">
            <a:lumMod val="20000"/>
            <a:lumOff val="80000"/>
          </a:schemeClr>
        </a:solidFill>
      </dgm:spPr>
      <dgm:t>
        <a:bodyPr/>
        <a:lstStyle/>
        <a:p>
          <a:pPr rtl="1"/>
          <a:r>
            <a:rPr lang="en-US" sz="2800" b="0" i="0" kern="1200" dirty="0" smtClean="0">
              <a:solidFill>
                <a:schemeClr val="tx1"/>
              </a:solidFill>
              <a:latin typeface="Times New Roman" panose="02020603050405020304" pitchFamily="18" charset="0"/>
              <a:ea typeface="+mj-ea"/>
              <a:cs typeface="Times New Roman" panose="02020603050405020304" pitchFamily="18" charset="0"/>
            </a:rPr>
            <a:t>Data$February_Prec.SQRT &lt;- sqrt (Data $February_Prec)</a:t>
          </a:r>
          <a:endParaRPr lang="en-US" sz="2800" b="0" i="0" kern="1200" dirty="0">
            <a:solidFill>
              <a:schemeClr val="tx1"/>
            </a:solidFill>
            <a:latin typeface="Times New Roman" panose="02020603050405020304" pitchFamily="18" charset="0"/>
            <a:ea typeface="+mj-ea"/>
            <a:cs typeface="Times New Roman" panose="02020603050405020304" pitchFamily="18" charset="0"/>
          </a:endParaRPr>
        </a:p>
      </dgm:t>
    </dgm:pt>
    <dgm:pt modelId="{CAD9991B-C763-4729-A408-2033ABC508AC}" type="parTrans" cxnId="{EA4F8B40-2866-41A3-9F22-E72B2683B6AA}">
      <dgm:prSet/>
      <dgm:spPr/>
      <dgm:t>
        <a:bodyPr/>
        <a:lstStyle/>
        <a:p>
          <a:endParaRPr lang="en-US"/>
        </a:p>
      </dgm:t>
    </dgm:pt>
    <dgm:pt modelId="{C52C09D7-54D5-4354-9181-38F9F3781727}" type="sibTrans" cxnId="{EA4F8B40-2866-41A3-9F22-E72B2683B6AA}">
      <dgm:prSet/>
      <dgm:spPr/>
      <dgm:t>
        <a:bodyPr/>
        <a:lstStyle/>
        <a:p>
          <a:endParaRPr lang="en-US"/>
        </a:p>
      </dgm:t>
    </dgm:pt>
    <dgm:pt modelId="{E974BCAA-1840-41E7-97F2-DBB9B16907FE}" type="pres">
      <dgm:prSet presAssocID="{4568F67D-4C7C-44F0-B470-8481CDB329E8}" presName="Name0" presStyleCnt="0">
        <dgm:presLayoutVars>
          <dgm:chMax val="7"/>
          <dgm:chPref val="7"/>
          <dgm:dir/>
        </dgm:presLayoutVars>
      </dgm:prSet>
      <dgm:spPr/>
      <dgm:t>
        <a:bodyPr/>
        <a:lstStyle/>
        <a:p>
          <a:endParaRPr lang="en-US"/>
        </a:p>
      </dgm:t>
    </dgm:pt>
    <dgm:pt modelId="{F5A478C7-86B7-40AE-B02C-0B2CA9B0C507}" type="pres">
      <dgm:prSet presAssocID="{4568F67D-4C7C-44F0-B470-8481CDB329E8}" presName="Name1" presStyleCnt="0"/>
      <dgm:spPr/>
    </dgm:pt>
    <dgm:pt modelId="{66216B38-60BA-44CD-B2D8-B5A73A018AE3}" type="pres">
      <dgm:prSet presAssocID="{4568F67D-4C7C-44F0-B470-8481CDB329E8}" presName="cycle" presStyleCnt="0"/>
      <dgm:spPr/>
    </dgm:pt>
    <dgm:pt modelId="{C100CB4E-63B2-451D-B978-9CC0A7B278D5}" type="pres">
      <dgm:prSet presAssocID="{4568F67D-4C7C-44F0-B470-8481CDB329E8}" presName="srcNode" presStyleLbl="node1" presStyleIdx="0" presStyleCnt="3"/>
      <dgm:spPr/>
    </dgm:pt>
    <dgm:pt modelId="{C1EC8D6D-4F98-42BA-9889-F97DE253F195}" type="pres">
      <dgm:prSet presAssocID="{4568F67D-4C7C-44F0-B470-8481CDB329E8}" presName="conn" presStyleLbl="parChTrans1D2" presStyleIdx="0" presStyleCnt="1"/>
      <dgm:spPr/>
      <dgm:t>
        <a:bodyPr/>
        <a:lstStyle/>
        <a:p>
          <a:endParaRPr lang="en-US"/>
        </a:p>
      </dgm:t>
    </dgm:pt>
    <dgm:pt modelId="{76428B60-1A7E-4422-997E-EB745634A650}" type="pres">
      <dgm:prSet presAssocID="{4568F67D-4C7C-44F0-B470-8481CDB329E8}" presName="extraNode" presStyleLbl="node1" presStyleIdx="0" presStyleCnt="3"/>
      <dgm:spPr/>
    </dgm:pt>
    <dgm:pt modelId="{C5594FE8-1F76-4FB3-B60D-4B12869D5E16}" type="pres">
      <dgm:prSet presAssocID="{4568F67D-4C7C-44F0-B470-8481CDB329E8}" presName="dstNode" presStyleLbl="node1" presStyleIdx="0" presStyleCnt="3"/>
      <dgm:spPr/>
    </dgm:pt>
    <dgm:pt modelId="{0CBDDF1F-1B6F-4D98-B209-2075CC5160F8}" type="pres">
      <dgm:prSet presAssocID="{CB07A9FB-ADB2-4928-84D0-C3FE2E14F50A}" presName="text_1" presStyleLbl="node1" presStyleIdx="0" presStyleCnt="3">
        <dgm:presLayoutVars>
          <dgm:bulletEnabled val="1"/>
        </dgm:presLayoutVars>
      </dgm:prSet>
      <dgm:spPr/>
      <dgm:t>
        <a:bodyPr/>
        <a:lstStyle/>
        <a:p>
          <a:endParaRPr lang="en-US"/>
        </a:p>
      </dgm:t>
    </dgm:pt>
    <dgm:pt modelId="{425399AA-AD15-49E1-85D0-29D0E2BC4016}" type="pres">
      <dgm:prSet presAssocID="{CB07A9FB-ADB2-4928-84D0-C3FE2E14F50A}" presName="accent_1" presStyleCnt="0"/>
      <dgm:spPr/>
    </dgm:pt>
    <dgm:pt modelId="{DB179D6A-1744-4F6F-8118-1A517F2FA77A}" type="pres">
      <dgm:prSet presAssocID="{CB07A9FB-ADB2-4928-84D0-C3FE2E14F50A}" presName="accentRepeatNode" presStyleLbl="solidFgAcc1" presStyleIdx="0" presStyleCnt="3"/>
      <dgm:spPr>
        <a:solidFill>
          <a:schemeClr val="accent6">
            <a:lumMod val="75000"/>
          </a:schemeClr>
        </a:solidFill>
      </dgm:spPr>
    </dgm:pt>
    <dgm:pt modelId="{893D78D5-FFA4-4B17-A865-E21A432E6AAC}" type="pres">
      <dgm:prSet presAssocID="{A361CA41-30B9-4D1A-AADF-CA0B6D335E04}" presName="text_2" presStyleLbl="node1" presStyleIdx="1" presStyleCnt="3">
        <dgm:presLayoutVars>
          <dgm:bulletEnabled val="1"/>
        </dgm:presLayoutVars>
      </dgm:prSet>
      <dgm:spPr/>
      <dgm:t>
        <a:bodyPr/>
        <a:lstStyle/>
        <a:p>
          <a:endParaRPr lang="en-US"/>
        </a:p>
      </dgm:t>
    </dgm:pt>
    <dgm:pt modelId="{729B75BB-2B1B-47F2-95F9-2C9F5F686A39}" type="pres">
      <dgm:prSet presAssocID="{A361CA41-30B9-4D1A-AADF-CA0B6D335E04}" presName="accent_2" presStyleCnt="0"/>
      <dgm:spPr/>
    </dgm:pt>
    <dgm:pt modelId="{426051C2-56C2-40B8-AED6-3A37E0F40F12}" type="pres">
      <dgm:prSet presAssocID="{A361CA41-30B9-4D1A-AADF-CA0B6D335E04}" presName="accentRepeatNode" presStyleLbl="solidFgAcc1" presStyleIdx="1" presStyleCnt="3"/>
      <dgm:spPr>
        <a:solidFill>
          <a:schemeClr val="accent6">
            <a:lumMod val="75000"/>
          </a:schemeClr>
        </a:solidFill>
      </dgm:spPr>
    </dgm:pt>
    <dgm:pt modelId="{80D7876F-A989-4141-BA9B-8A7782D13BA6}" type="pres">
      <dgm:prSet presAssocID="{B2838548-A6E0-4E06-B778-6B1CCD5335F8}" presName="text_3" presStyleLbl="node1" presStyleIdx="2" presStyleCnt="3">
        <dgm:presLayoutVars>
          <dgm:bulletEnabled val="1"/>
        </dgm:presLayoutVars>
      </dgm:prSet>
      <dgm:spPr/>
      <dgm:t>
        <a:bodyPr/>
        <a:lstStyle/>
        <a:p>
          <a:endParaRPr lang="en-US"/>
        </a:p>
      </dgm:t>
    </dgm:pt>
    <dgm:pt modelId="{83CA0457-59C9-4D83-A3CA-A041B4BB668F}" type="pres">
      <dgm:prSet presAssocID="{B2838548-A6E0-4E06-B778-6B1CCD5335F8}" presName="accent_3" presStyleCnt="0"/>
      <dgm:spPr/>
    </dgm:pt>
    <dgm:pt modelId="{06A229A3-C7B1-4520-B12A-57E7BEEAA450}" type="pres">
      <dgm:prSet presAssocID="{B2838548-A6E0-4E06-B778-6B1CCD5335F8}" presName="accentRepeatNode" presStyleLbl="solidFgAcc1" presStyleIdx="2" presStyleCnt="3"/>
      <dgm:spPr>
        <a:solidFill>
          <a:schemeClr val="accent6">
            <a:lumMod val="75000"/>
          </a:schemeClr>
        </a:solidFill>
      </dgm:spPr>
    </dgm:pt>
  </dgm:ptLst>
  <dgm:cxnLst>
    <dgm:cxn modelId="{40215890-3B7F-4827-A4EB-D40ABF81D25D}" srcId="{4568F67D-4C7C-44F0-B470-8481CDB329E8}" destId="{A361CA41-30B9-4D1A-AADF-CA0B6D335E04}" srcOrd="1" destOrd="0" parTransId="{BB8CC101-84D0-46DA-959B-8995A8F8D769}" sibTransId="{E10B0EE2-6BE1-4F5C-A16C-5975F2F6E4F2}"/>
    <dgm:cxn modelId="{F9729D4F-AADB-4EE1-9043-D2B41592EA42}" type="presOf" srcId="{D9D5B0DA-8847-40A9-B368-CDD77ED0841F}" destId="{C1EC8D6D-4F98-42BA-9889-F97DE253F195}" srcOrd="0" destOrd="0" presId="urn:microsoft.com/office/officeart/2008/layout/VerticalCurvedList"/>
    <dgm:cxn modelId="{9BEBB977-D83D-41B4-8A84-3FB3A3B99568}" type="presOf" srcId="{B2838548-A6E0-4E06-B778-6B1CCD5335F8}" destId="{80D7876F-A989-4141-BA9B-8A7782D13BA6}" srcOrd="0" destOrd="0" presId="urn:microsoft.com/office/officeart/2008/layout/VerticalCurvedList"/>
    <dgm:cxn modelId="{E92FFEB6-4873-4066-8881-5FFF5A7AB4E1}" type="presOf" srcId="{A361CA41-30B9-4D1A-AADF-CA0B6D335E04}" destId="{893D78D5-FFA4-4B17-A865-E21A432E6AAC}" srcOrd="0" destOrd="0" presId="urn:microsoft.com/office/officeart/2008/layout/VerticalCurvedList"/>
    <dgm:cxn modelId="{EA4F8B40-2866-41A3-9F22-E72B2683B6AA}" srcId="{4568F67D-4C7C-44F0-B470-8481CDB329E8}" destId="{B2838548-A6E0-4E06-B778-6B1CCD5335F8}" srcOrd="2" destOrd="0" parTransId="{CAD9991B-C763-4729-A408-2033ABC508AC}" sibTransId="{C52C09D7-54D5-4354-9181-38F9F3781727}"/>
    <dgm:cxn modelId="{7B26F3B4-FC78-478D-88BB-08877551E512}" type="presOf" srcId="{CB07A9FB-ADB2-4928-84D0-C3FE2E14F50A}" destId="{0CBDDF1F-1B6F-4D98-B209-2075CC5160F8}" srcOrd="0" destOrd="0" presId="urn:microsoft.com/office/officeart/2008/layout/VerticalCurvedList"/>
    <dgm:cxn modelId="{9FC94349-5665-4D85-BF96-78B250F35924}" type="presOf" srcId="{4568F67D-4C7C-44F0-B470-8481CDB329E8}" destId="{E974BCAA-1840-41E7-97F2-DBB9B16907FE}" srcOrd="0" destOrd="0" presId="urn:microsoft.com/office/officeart/2008/layout/VerticalCurvedList"/>
    <dgm:cxn modelId="{FB2588B8-008D-4923-8847-0259B0EE7EF0}" srcId="{4568F67D-4C7C-44F0-B470-8481CDB329E8}" destId="{CB07A9FB-ADB2-4928-84D0-C3FE2E14F50A}" srcOrd="0" destOrd="0" parTransId="{A2836166-422E-42A3-899D-5BB873DE999B}" sibTransId="{D9D5B0DA-8847-40A9-B368-CDD77ED0841F}"/>
    <dgm:cxn modelId="{8BE25307-602C-4F2C-9759-AFF46012D22C}" type="presParOf" srcId="{E974BCAA-1840-41E7-97F2-DBB9B16907FE}" destId="{F5A478C7-86B7-40AE-B02C-0B2CA9B0C507}" srcOrd="0" destOrd="0" presId="urn:microsoft.com/office/officeart/2008/layout/VerticalCurvedList"/>
    <dgm:cxn modelId="{14DB2ADC-ED63-46D5-BBDC-870043D0B7BC}" type="presParOf" srcId="{F5A478C7-86B7-40AE-B02C-0B2CA9B0C507}" destId="{66216B38-60BA-44CD-B2D8-B5A73A018AE3}" srcOrd="0" destOrd="0" presId="urn:microsoft.com/office/officeart/2008/layout/VerticalCurvedList"/>
    <dgm:cxn modelId="{A339CC02-2510-46FD-A411-822A87D9AB14}" type="presParOf" srcId="{66216B38-60BA-44CD-B2D8-B5A73A018AE3}" destId="{C100CB4E-63B2-451D-B978-9CC0A7B278D5}" srcOrd="0" destOrd="0" presId="urn:microsoft.com/office/officeart/2008/layout/VerticalCurvedList"/>
    <dgm:cxn modelId="{17045603-5E76-427F-9695-E623700F891B}" type="presParOf" srcId="{66216B38-60BA-44CD-B2D8-B5A73A018AE3}" destId="{C1EC8D6D-4F98-42BA-9889-F97DE253F195}" srcOrd="1" destOrd="0" presId="urn:microsoft.com/office/officeart/2008/layout/VerticalCurvedList"/>
    <dgm:cxn modelId="{83EA72BD-2D7F-4EDC-A584-F38C6C1AAFFD}" type="presParOf" srcId="{66216B38-60BA-44CD-B2D8-B5A73A018AE3}" destId="{76428B60-1A7E-4422-997E-EB745634A650}" srcOrd="2" destOrd="0" presId="urn:microsoft.com/office/officeart/2008/layout/VerticalCurvedList"/>
    <dgm:cxn modelId="{6723381B-AFF3-4095-B404-7AE5C502A1D9}" type="presParOf" srcId="{66216B38-60BA-44CD-B2D8-B5A73A018AE3}" destId="{C5594FE8-1F76-4FB3-B60D-4B12869D5E16}" srcOrd="3" destOrd="0" presId="urn:microsoft.com/office/officeart/2008/layout/VerticalCurvedList"/>
    <dgm:cxn modelId="{31B3A804-C8AD-4666-BA9F-B74D00BE3D4E}" type="presParOf" srcId="{F5A478C7-86B7-40AE-B02C-0B2CA9B0C507}" destId="{0CBDDF1F-1B6F-4D98-B209-2075CC5160F8}" srcOrd="1" destOrd="0" presId="urn:microsoft.com/office/officeart/2008/layout/VerticalCurvedList"/>
    <dgm:cxn modelId="{E62DFE5D-D91B-44DE-A94A-6376F98CFF9B}" type="presParOf" srcId="{F5A478C7-86B7-40AE-B02C-0B2CA9B0C507}" destId="{425399AA-AD15-49E1-85D0-29D0E2BC4016}" srcOrd="2" destOrd="0" presId="urn:microsoft.com/office/officeart/2008/layout/VerticalCurvedList"/>
    <dgm:cxn modelId="{BC75BF3B-AE0E-45AE-ABDA-657BCBC4711B}" type="presParOf" srcId="{425399AA-AD15-49E1-85D0-29D0E2BC4016}" destId="{DB179D6A-1744-4F6F-8118-1A517F2FA77A}" srcOrd="0" destOrd="0" presId="urn:microsoft.com/office/officeart/2008/layout/VerticalCurvedList"/>
    <dgm:cxn modelId="{8161F5E8-97E3-459A-BBD9-65FE476B6BC3}" type="presParOf" srcId="{F5A478C7-86B7-40AE-B02C-0B2CA9B0C507}" destId="{893D78D5-FFA4-4B17-A865-E21A432E6AAC}" srcOrd="3" destOrd="0" presId="urn:microsoft.com/office/officeart/2008/layout/VerticalCurvedList"/>
    <dgm:cxn modelId="{E2F4D09B-3932-4D59-BCCE-E888EB201E80}" type="presParOf" srcId="{F5A478C7-86B7-40AE-B02C-0B2CA9B0C507}" destId="{729B75BB-2B1B-47F2-95F9-2C9F5F686A39}" srcOrd="4" destOrd="0" presId="urn:microsoft.com/office/officeart/2008/layout/VerticalCurvedList"/>
    <dgm:cxn modelId="{4D57417D-9981-4DB2-8A75-F443D82C5CAB}" type="presParOf" srcId="{729B75BB-2B1B-47F2-95F9-2C9F5F686A39}" destId="{426051C2-56C2-40B8-AED6-3A37E0F40F12}" srcOrd="0" destOrd="0" presId="urn:microsoft.com/office/officeart/2008/layout/VerticalCurvedList"/>
    <dgm:cxn modelId="{28FF4F5F-006A-4ED8-89E7-47C1C312E5B2}" type="presParOf" srcId="{F5A478C7-86B7-40AE-B02C-0B2CA9B0C507}" destId="{80D7876F-A989-4141-BA9B-8A7782D13BA6}" srcOrd="5" destOrd="0" presId="urn:microsoft.com/office/officeart/2008/layout/VerticalCurvedList"/>
    <dgm:cxn modelId="{D0289120-B4E1-4AB1-99ED-88D8F622DA0C}" type="presParOf" srcId="{F5A478C7-86B7-40AE-B02C-0B2CA9B0C507}" destId="{83CA0457-59C9-4D83-A3CA-A041B4BB668F}" srcOrd="6" destOrd="0" presId="urn:microsoft.com/office/officeart/2008/layout/VerticalCurvedList"/>
    <dgm:cxn modelId="{EC35E22C-D7F7-49F1-8B2D-1922DDE3730B}" type="presParOf" srcId="{83CA0457-59C9-4D83-A3CA-A041B4BB668F}" destId="{06A229A3-C7B1-4520-B12A-57E7BEEAA45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A11AC-1B18-42CD-9E1E-3B0D1D887B80}">
      <dsp:nvSpPr>
        <dsp:cNvPr id="0" name=""/>
        <dsp:cNvSpPr/>
      </dsp:nvSpPr>
      <dsp:spPr>
        <a:xfrm>
          <a:off x="1114" y="82418"/>
          <a:ext cx="2174227" cy="217422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9655" tIns="40640" rIns="119655" bIns="40640" numCol="1" spcCol="1270" anchor="ctr" anchorCtr="0">
          <a:noAutofit/>
        </a:bodyPr>
        <a:lstStyle/>
        <a:p>
          <a:pPr lvl="0" algn="ctr" defTabSz="1422400">
            <a:lnSpc>
              <a:spcPct val="90000"/>
            </a:lnSpc>
            <a:spcBef>
              <a:spcPct val="0"/>
            </a:spcBef>
            <a:spcAft>
              <a:spcPct val="35000"/>
            </a:spcAft>
          </a:pPr>
          <a:r>
            <a:rPr lang="en-US" sz="3200" b="0" i="0" kern="1200" dirty="0" err="1" smtClean="0">
              <a:solidFill>
                <a:schemeClr val="tx1"/>
              </a:solidFill>
              <a:latin typeface="Times New Roman" panose="02020603050405020304" pitchFamily="18" charset="0"/>
              <a:ea typeface="+mj-ea"/>
              <a:cs typeface="Times New Roman" panose="02020603050405020304" pitchFamily="18" charset="0"/>
            </a:rPr>
            <a:t>Rcmdr</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sp:txBody>
      <dsp:txXfrm>
        <a:off x="319522" y="400826"/>
        <a:ext cx="1537411" cy="1537411"/>
      </dsp:txXfrm>
    </dsp:sp>
    <dsp:sp modelId="{4C2B681F-D6B1-4480-BA46-2E107D1ED808}">
      <dsp:nvSpPr>
        <dsp:cNvPr id="0" name=""/>
        <dsp:cNvSpPr/>
      </dsp:nvSpPr>
      <dsp:spPr>
        <a:xfrm>
          <a:off x="1740496" y="82418"/>
          <a:ext cx="2174227" cy="217422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9655" tIns="30480" rIns="119655" bIns="30480" numCol="1" spcCol="1270" anchor="ctr" anchorCtr="0">
          <a:noAutofit/>
        </a:bodyPr>
        <a:lstStyle/>
        <a:p>
          <a:pPr lvl="0" algn="ctr" defTabSz="1066800">
            <a:lnSpc>
              <a:spcPct val="90000"/>
            </a:lnSpc>
            <a:spcBef>
              <a:spcPct val="0"/>
            </a:spcBef>
            <a:spcAft>
              <a:spcPct val="35000"/>
            </a:spcAft>
          </a:pPr>
          <a:r>
            <a:rPr lang="en-US" sz="2400" b="0" i="0" kern="1200" dirty="0" err="1" smtClean="0">
              <a:solidFill>
                <a:schemeClr val="tx1"/>
              </a:solidFill>
              <a:latin typeface="Times New Roman" panose="02020603050405020304" pitchFamily="18" charset="0"/>
              <a:ea typeface="+mj-ea"/>
              <a:cs typeface="Times New Roman" panose="02020603050405020304" pitchFamily="18" charset="0"/>
            </a:rPr>
            <a:t>automap</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sp:txBody>
      <dsp:txXfrm>
        <a:off x="2058904" y="400826"/>
        <a:ext cx="1537411" cy="1537411"/>
      </dsp:txXfrm>
    </dsp:sp>
    <dsp:sp modelId="{02831EDB-F577-44A3-BAEB-F66CF3C3F5E7}">
      <dsp:nvSpPr>
        <dsp:cNvPr id="0" name=""/>
        <dsp:cNvSpPr/>
      </dsp:nvSpPr>
      <dsp:spPr>
        <a:xfrm>
          <a:off x="3479878" y="82418"/>
          <a:ext cx="2174227" cy="217422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9655" tIns="40640" rIns="119655" bIns="40640" numCol="1" spcCol="1270" anchor="ctr" anchorCtr="0">
          <a:noAutofit/>
        </a:bodyPr>
        <a:lstStyle/>
        <a:p>
          <a:pPr lvl="0" algn="ctr" defTabSz="1422400">
            <a:lnSpc>
              <a:spcPct val="90000"/>
            </a:lnSpc>
            <a:spcBef>
              <a:spcPct val="0"/>
            </a:spcBef>
            <a:spcAft>
              <a:spcPct val="35000"/>
            </a:spcAft>
          </a:pPr>
          <a:r>
            <a:rPr lang="en-US" sz="3200" b="0" i="0" kern="1200" dirty="0" err="1" smtClean="0">
              <a:solidFill>
                <a:schemeClr val="tx1"/>
              </a:solidFill>
              <a:latin typeface="Times New Roman" panose="02020603050405020304" pitchFamily="18" charset="0"/>
              <a:ea typeface="+mj-ea"/>
              <a:cs typeface="Times New Roman" panose="02020603050405020304" pitchFamily="18" charset="0"/>
            </a:rPr>
            <a:t>sp</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sp:txBody>
      <dsp:txXfrm>
        <a:off x="3798286" y="400826"/>
        <a:ext cx="1537411" cy="1537411"/>
      </dsp:txXfrm>
    </dsp:sp>
    <dsp:sp modelId="{2FC48929-0DF6-49BD-A1D6-19611D70BE52}">
      <dsp:nvSpPr>
        <dsp:cNvPr id="0" name=""/>
        <dsp:cNvSpPr/>
      </dsp:nvSpPr>
      <dsp:spPr>
        <a:xfrm>
          <a:off x="5219260" y="82418"/>
          <a:ext cx="2174227" cy="217422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9655" tIns="40640" rIns="119655" bIns="40640" numCol="1" spcCol="1270" anchor="ctr" anchorCtr="0">
          <a:noAutofit/>
        </a:bodyPr>
        <a:lstStyle/>
        <a:p>
          <a:pPr lvl="0" algn="ctr" defTabSz="1422400">
            <a:lnSpc>
              <a:spcPct val="90000"/>
            </a:lnSpc>
            <a:spcBef>
              <a:spcPct val="0"/>
            </a:spcBef>
            <a:spcAft>
              <a:spcPct val="35000"/>
            </a:spcAft>
          </a:pPr>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Gstat</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sp:txBody>
      <dsp:txXfrm>
        <a:off x="5537668" y="400826"/>
        <a:ext cx="1537411" cy="1537411"/>
      </dsp:txXfrm>
    </dsp:sp>
    <dsp:sp modelId="{14007E20-36A9-4AB1-9EC9-11DA11218B57}">
      <dsp:nvSpPr>
        <dsp:cNvPr id="0" name=""/>
        <dsp:cNvSpPr/>
      </dsp:nvSpPr>
      <dsp:spPr>
        <a:xfrm>
          <a:off x="6958641" y="82418"/>
          <a:ext cx="2174227" cy="217422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19655" tIns="40640" rIns="119655" bIns="40640" numCol="1" spcCol="1270" anchor="ctr" anchorCtr="0">
          <a:noAutofit/>
        </a:bodyPr>
        <a:lstStyle/>
        <a:p>
          <a:pPr lvl="0" algn="ctr" defTabSz="1422400">
            <a:lnSpc>
              <a:spcPct val="90000"/>
            </a:lnSpc>
            <a:spcBef>
              <a:spcPct val="0"/>
            </a:spcBef>
            <a:spcAft>
              <a:spcPct val="35000"/>
            </a:spcAft>
          </a:pPr>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raster</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sp:txBody>
      <dsp:txXfrm>
        <a:off x="7277049" y="400826"/>
        <a:ext cx="1537411" cy="1537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66CE7-E7AF-46EF-8C50-2BB3EA69C912}">
      <dsp:nvSpPr>
        <dsp:cNvPr id="0" name=""/>
        <dsp:cNvSpPr/>
      </dsp:nvSpPr>
      <dsp:spPr>
        <a:xfrm>
          <a:off x="0" y="4576059"/>
          <a:ext cx="8128000" cy="0"/>
        </a:xfrm>
        <a:prstGeom prst="line">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8705D0-6E1D-4B6D-B9EC-4EA2F03CE18A}">
      <dsp:nvSpPr>
        <dsp:cNvPr id="0" name=""/>
        <dsp:cNvSpPr/>
      </dsp:nvSpPr>
      <dsp:spPr>
        <a:xfrm>
          <a:off x="0" y="3184994"/>
          <a:ext cx="8128000" cy="0"/>
        </a:xfrm>
        <a:prstGeom prst="line">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33E35C-0F50-4972-880B-E1AA6ABC9A11}">
      <dsp:nvSpPr>
        <dsp:cNvPr id="0" name=""/>
        <dsp:cNvSpPr/>
      </dsp:nvSpPr>
      <dsp:spPr>
        <a:xfrm>
          <a:off x="0" y="1816906"/>
          <a:ext cx="8128000" cy="0"/>
        </a:xfrm>
        <a:prstGeom prst="line">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BA127C-53A9-4BD0-A94B-AE76A3D804D8}">
      <dsp:nvSpPr>
        <dsp:cNvPr id="0" name=""/>
        <dsp:cNvSpPr/>
      </dsp:nvSpPr>
      <dsp:spPr>
        <a:xfrm>
          <a:off x="0" y="448817"/>
          <a:ext cx="8128000" cy="0"/>
        </a:xfrm>
        <a:prstGeom prst="line">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AC2471-83D2-4FD1-8AB8-A82C35E44B3D}">
      <dsp:nvSpPr>
        <dsp:cNvPr id="0" name=""/>
        <dsp:cNvSpPr/>
      </dsp:nvSpPr>
      <dsp:spPr>
        <a:xfrm>
          <a:off x="2113279" y="308"/>
          <a:ext cx="6014720" cy="448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kern="1200" dirty="0" smtClean="0"/>
            <a:t>  </a:t>
          </a:r>
          <a:endParaRPr lang="en-US" sz="2500" kern="1200" dirty="0"/>
        </a:p>
      </dsp:txBody>
      <dsp:txXfrm>
        <a:off x="2113279" y="308"/>
        <a:ext cx="6014720" cy="448509"/>
      </dsp:txXfrm>
    </dsp:sp>
    <dsp:sp modelId="{ACC175A5-DBED-4123-933D-A7B7435278EA}">
      <dsp:nvSpPr>
        <dsp:cNvPr id="0" name=""/>
        <dsp:cNvSpPr/>
      </dsp:nvSpPr>
      <dsp:spPr>
        <a:xfrm>
          <a:off x="0" y="308"/>
          <a:ext cx="2113280" cy="448509"/>
        </a:xfrm>
        <a:prstGeom prst="round2SameRect">
          <a:avLst>
            <a:gd name="adj1" fmla="val 16670"/>
            <a:gd name="adj2" fmla="val 0"/>
          </a:avLst>
        </a:prstGeom>
        <a:blipFill rotWithShape="0">
          <a:blip xmlns:r="http://schemas.openxmlformats.org/officeDocument/2006/relationships" r:embed="rId1">
            <a:duotone>
              <a:schemeClr val="accent1">
                <a:hueOff val="0"/>
                <a:satOff val="0"/>
                <a:lumOff val="0"/>
                <a:alphaOff val="0"/>
                <a:tint val="67000"/>
                <a:shade val="65000"/>
              </a:schemeClr>
              <a:schemeClr val="accent1">
                <a:hueOff val="0"/>
                <a:satOff val="0"/>
                <a:lumOff val="0"/>
                <a:alphaOff val="0"/>
                <a:tint val="10000"/>
                <a:satMod val="130000"/>
              </a:schemeClr>
            </a:duotone>
          </a:blip>
          <a:tile tx="0" ty="0" sx="60000" sy="59000" flip="none" algn="b"/>
        </a:blipFill>
        <a:ln w="635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Automap</a:t>
          </a:r>
          <a:endParaRPr lang="en-US" sz="2400" kern="1200" dirty="0">
            <a:latin typeface="Times New Roman" panose="02020603050405020304" pitchFamily="18" charset="0"/>
            <a:cs typeface="Times New Roman" panose="02020603050405020304" pitchFamily="18" charset="0"/>
          </a:endParaRPr>
        </a:p>
      </dsp:txBody>
      <dsp:txXfrm>
        <a:off x="21898" y="22206"/>
        <a:ext cx="2069484" cy="426611"/>
      </dsp:txXfrm>
    </dsp:sp>
    <dsp:sp modelId="{C7F98FD7-7C18-4AEA-A0D8-81FC1C58B3EA}">
      <dsp:nvSpPr>
        <dsp:cNvPr id="0" name=""/>
        <dsp:cNvSpPr/>
      </dsp:nvSpPr>
      <dsp:spPr>
        <a:xfrm>
          <a:off x="0" y="448817"/>
          <a:ext cx="8128000" cy="89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automatic interpolation package</a:t>
          </a:r>
          <a:endParaRPr lang="en-US" sz="2400" kern="1200" dirty="0">
            <a:latin typeface="Times New Roman" panose="02020603050405020304" pitchFamily="18" charset="0"/>
            <a:cs typeface="Times New Roman" panose="02020603050405020304" pitchFamily="18" charset="0"/>
          </a:endParaRPr>
        </a:p>
      </dsp:txBody>
      <dsp:txXfrm>
        <a:off x="0" y="448817"/>
        <a:ext cx="8128000" cy="897153"/>
      </dsp:txXfrm>
    </dsp:sp>
    <dsp:sp modelId="{B73EA84D-F6A1-4829-B1D0-F86D9A2252C4}">
      <dsp:nvSpPr>
        <dsp:cNvPr id="0" name=""/>
        <dsp:cNvSpPr/>
      </dsp:nvSpPr>
      <dsp:spPr>
        <a:xfrm>
          <a:off x="2113279" y="1368396"/>
          <a:ext cx="6014720" cy="448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kern="1200" dirty="0" smtClean="0"/>
            <a:t>  </a:t>
          </a:r>
          <a:endParaRPr lang="en-US" sz="2500" kern="1200" dirty="0"/>
        </a:p>
      </dsp:txBody>
      <dsp:txXfrm>
        <a:off x="2113279" y="1368396"/>
        <a:ext cx="6014720" cy="448509"/>
      </dsp:txXfrm>
    </dsp:sp>
    <dsp:sp modelId="{B7A9E6F4-2116-4BED-9BEF-B3977B52D17E}">
      <dsp:nvSpPr>
        <dsp:cNvPr id="0" name=""/>
        <dsp:cNvSpPr/>
      </dsp:nvSpPr>
      <dsp:spPr>
        <a:xfrm>
          <a:off x="0" y="1368396"/>
          <a:ext cx="2113280" cy="448509"/>
        </a:xfrm>
        <a:prstGeom prst="round2SameRect">
          <a:avLst>
            <a:gd name="adj1" fmla="val 16670"/>
            <a:gd name="adj2" fmla="val 0"/>
          </a:avLst>
        </a:prstGeom>
        <a:blipFill rotWithShape="0">
          <a:blip xmlns:r="http://schemas.openxmlformats.org/officeDocument/2006/relationships" r:embed="rId1">
            <a:duotone>
              <a:schemeClr val="accent1">
                <a:hueOff val="0"/>
                <a:satOff val="0"/>
                <a:lumOff val="0"/>
                <a:alphaOff val="0"/>
                <a:tint val="67000"/>
                <a:shade val="65000"/>
              </a:schemeClr>
              <a:schemeClr val="accent1">
                <a:hueOff val="0"/>
                <a:satOff val="0"/>
                <a:lumOff val="0"/>
                <a:alphaOff val="0"/>
                <a:tint val="10000"/>
                <a:satMod val="130000"/>
              </a:schemeClr>
            </a:duotone>
          </a:blip>
          <a:tile tx="0" ty="0" sx="60000" sy="59000" flip="none" algn="b"/>
        </a:blipFill>
        <a:ln w="635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Sp</a:t>
          </a:r>
          <a:endParaRPr lang="en-US" sz="2400" kern="1200" dirty="0">
            <a:latin typeface="Times New Roman" panose="02020603050405020304" pitchFamily="18" charset="0"/>
            <a:cs typeface="Times New Roman" panose="02020603050405020304" pitchFamily="18" charset="0"/>
          </a:endParaRPr>
        </a:p>
      </dsp:txBody>
      <dsp:txXfrm>
        <a:off x="21898" y="1390294"/>
        <a:ext cx="2069484" cy="426611"/>
      </dsp:txXfrm>
    </dsp:sp>
    <dsp:sp modelId="{AA25F0F2-15D3-4A8C-8327-00248817E24A}">
      <dsp:nvSpPr>
        <dsp:cNvPr id="0" name=""/>
        <dsp:cNvSpPr/>
      </dsp:nvSpPr>
      <dsp:spPr>
        <a:xfrm>
          <a:off x="0" y="1816906"/>
          <a:ext cx="8128000" cy="89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classes and method for spatial data</a:t>
          </a:r>
          <a:endParaRPr lang="en-US" sz="2400" kern="1200" dirty="0">
            <a:latin typeface="Times New Roman" panose="02020603050405020304" pitchFamily="18" charset="0"/>
            <a:cs typeface="Times New Roman" panose="02020603050405020304" pitchFamily="18" charset="0"/>
          </a:endParaRPr>
        </a:p>
        <a:p>
          <a:pPr marL="114300" lvl="1" indent="-114300" algn="l" defTabSz="533400">
            <a:lnSpc>
              <a:spcPct val="90000"/>
            </a:lnSpc>
            <a:spcBef>
              <a:spcPct val="0"/>
            </a:spcBef>
            <a:spcAft>
              <a:spcPct val="15000"/>
            </a:spcAft>
            <a:buChar char="••"/>
          </a:pPr>
          <a:endParaRPr lang="en-US" sz="1200" kern="1200" dirty="0"/>
        </a:p>
      </dsp:txBody>
      <dsp:txXfrm>
        <a:off x="0" y="1816906"/>
        <a:ext cx="8128000" cy="897153"/>
      </dsp:txXfrm>
    </dsp:sp>
    <dsp:sp modelId="{73DF31F4-53E1-4E92-8495-9BD7AA9DAA34}">
      <dsp:nvSpPr>
        <dsp:cNvPr id="0" name=""/>
        <dsp:cNvSpPr/>
      </dsp:nvSpPr>
      <dsp:spPr>
        <a:xfrm>
          <a:off x="2113279" y="2736485"/>
          <a:ext cx="6014720" cy="448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kern="1200" dirty="0" smtClean="0"/>
            <a:t>    </a:t>
          </a:r>
          <a:endParaRPr lang="en-US" sz="2500" kern="1200" dirty="0"/>
        </a:p>
      </dsp:txBody>
      <dsp:txXfrm>
        <a:off x="2113279" y="2736485"/>
        <a:ext cx="6014720" cy="448509"/>
      </dsp:txXfrm>
    </dsp:sp>
    <dsp:sp modelId="{988B4807-88B7-4715-9082-BD2B0B4FF605}">
      <dsp:nvSpPr>
        <dsp:cNvPr id="0" name=""/>
        <dsp:cNvSpPr/>
      </dsp:nvSpPr>
      <dsp:spPr>
        <a:xfrm>
          <a:off x="0" y="2736485"/>
          <a:ext cx="2113280" cy="448509"/>
        </a:xfrm>
        <a:prstGeom prst="round2SameRect">
          <a:avLst>
            <a:gd name="adj1" fmla="val 16670"/>
            <a:gd name="adj2" fmla="val 0"/>
          </a:avLst>
        </a:prstGeom>
        <a:blipFill rotWithShape="0">
          <a:blip xmlns:r="http://schemas.openxmlformats.org/officeDocument/2006/relationships" r:embed="rId1">
            <a:duotone>
              <a:schemeClr val="accent1">
                <a:hueOff val="0"/>
                <a:satOff val="0"/>
                <a:lumOff val="0"/>
                <a:alphaOff val="0"/>
                <a:tint val="67000"/>
                <a:shade val="65000"/>
              </a:schemeClr>
              <a:schemeClr val="accent1">
                <a:hueOff val="0"/>
                <a:satOff val="0"/>
                <a:lumOff val="0"/>
                <a:alphaOff val="0"/>
                <a:tint val="10000"/>
                <a:satMod val="130000"/>
              </a:schemeClr>
            </a:duotone>
          </a:blip>
          <a:tile tx="0" ty="0" sx="60000" sy="59000" flip="none" algn="b"/>
        </a:blipFill>
        <a:ln w="635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Gstat</a:t>
          </a:r>
          <a:endParaRPr lang="en-US" sz="2400" kern="1200" dirty="0">
            <a:latin typeface="Times New Roman" panose="02020603050405020304" pitchFamily="18" charset="0"/>
            <a:cs typeface="Times New Roman" panose="02020603050405020304" pitchFamily="18" charset="0"/>
          </a:endParaRPr>
        </a:p>
      </dsp:txBody>
      <dsp:txXfrm>
        <a:off x="21898" y="2758383"/>
        <a:ext cx="2069484" cy="426611"/>
      </dsp:txXfrm>
    </dsp:sp>
    <dsp:sp modelId="{485F9942-A50D-43AC-9F4D-14BAA02A83CF}">
      <dsp:nvSpPr>
        <dsp:cNvPr id="0" name=""/>
        <dsp:cNvSpPr/>
      </dsp:nvSpPr>
      <dsp:spPr>
        <a:xfrm>
          <a:off x="0" y="3184994"/>
          <a:ext cx="8128000" cy="920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spatial and </a:t>
          </a:r>
          <a:r>
            <a:rPr lang="en-US" sz="2400" kern="1200" dirty="0" err="1" smtClean="0">
              <a:latin typeface="Times New Roman" panose="02020603050405020304" pitchFamily="18" charset="0"/>
              <a:cs typeface="Times New Roman" panose="02020603050405020304" pitchFamily="18" charset="0"/>
            </a:rPr>
            <a:t>spatio</a:t>
          </a:r>
          <a:r>
            <a:rPr lang="en-US" sz="2400" kern="1200" dirty="0" smtClean="0">
              <a:latin typeface="Times New Roman" panose="02020603050405020304" pitchFamily="18" charset="0"/>
              <a:cs typeface="Times New Roman" panose="02020603050405020304" pitchFamily="18" charset="0"/>
            </a:rPr>
            <a:t>-temporal </a:t>
          </a:r>
          <a:r>
            <a:rPr lang="en-US" sz="2400" kern="1200" dirty="0" err="1" smtClean="0">
              <a:latin typeface="Times New Roman" panose="02020603050405020304" pitchFamily="18" charset="0"/>
              <a:cs typeface="Times New Roman" panose="02020603050405020304" pitchFamily="18" charset="0"/>
            </a:rPr>
            <a:t>geostatistical</a:t>
          </a:r>
          <a:r>
            <a:rPr lang="en-US" sz="2400" kern="1200" dirty="0" smtClean="0">
              <a:latin typeface="Times New Roman" panose="02020603050405020304" pitchFamily="18" charset="0"/>
              <a:cs typeface="Times New Roman" panose="02020603050405020304" pitchFamily="18" charset="0"/>
            </a:rPr>
            <a:t> modelling, prediction and simulation </a:t>
          </a: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endParaRPr lang="en-US" sz="2400" kern="1200" dirty="0">
            <a:latin typeface="Times New Roman" panose="02020603050405020304" pitchFamily="18" charset="0"/>
            <a:cs typeface="Times New Roman" panose="02020603050405020304" pitchFamily="18" charset="0"/>
          </a:endParaRPr>
        </a:p>
      </dsp:txBody>
      <dsp:txXfrm>
        <a:off x="0" y="3184994"/>
        <a:ext cx="8128000" cy="920129"/>
      </dsp:txXfrm>
    </dsp:sp>
    <dsp:sp modelId="{49877E42-E1DA-4660-B3AD-AA3EE303203C}">
      <dsp:nvSpPr>
        <dsp:cNvPr id="0" name=""/>
        <dsp:cNvSpPr/>
      </dsp:nvSpPr>
      <dsp:spPr>
        <a:xfrm>
          <a:off x="2113279" y="4127549"/>
          <a:ext cx="6014720" cy="448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lvl="0" algn="l" defTabSz="1066800">
            <a:lnSpc>
              <a:spcPct val="90000"/>
            </a:lnSpc>
            <a:spcBef>
              <a:spcPct val="0"/>
            </a:spcBef>
            <a:spcAft>
              <a:spcPct val="35000"/>
            </a:spcAft>
          </a:pPr>
          <a:endParaRPr lang="en-US" sz="2400" kern="1200" dirty="0">
            <a:latin typeface="Times New Roman" panose="02020603050405020304" pitchFamily="18" charset="0"/>
            <a:cs typeface="Times New Roman" panose="02020603050405020304" pitchFamily="18" charset="0"/>
          </a:endParaRPr>
        </a:p>
      </dsp:txBody>
      <dsp:txXfrm>
        <a:off x="2113279" y="4127549"/>
        <a:ext cx="6014720" cy="448509"/>
      </dsp:txXfrm>
    </dsp:sp>
    <dsp:sp modelId="{F0052E4F-2B25-4CEE-8AA6-C9B39B737CB9}">
      <dsp:nvSpPr>
        <dsp:cNvPr id="0" name=""/>
        <dsp:cNvSpPr/>
      </dsp:nvSpPr>
      <dsp:spPr>
        <a:xfrm>
          <a:off x="0" y="4127549"/>
          <a:ext cx="2113280" cy="448509"/>
        </a:xfrm>
        <a:prstGeom prst="round2SameRect">
          <a:avLst>
            <a:gd name="adj1" fmla="val 16670"/>
            <a:gd name="adj2" fmla="val 0"/>
          </a:avLst>
        </a:prstGeom>
        <a:blipFill rotWithShape="0">
          <a:blip xmlns:r="http://schemas.openxmlformats.org/officeDocument/2006/relationships" r:embed="rId1">
            <a:duotone>
              <a:schemeClr val="accent1">
                <a:hueOff val="0"/>
                <a:satOff val="0"/>
                <a:lumOff val="0"/>
                <a:alphaOff val="0"/>
                <a:tint val="67000"/>
                <a:shade val="65000"/>
              </a:schemeClr>
              <a:schemeClr val="accent1">
                <a:hueOff val="0"/>
                <a:satOff val="0"/>
                <a:lumOff val="0"/>
                <a:alphaOff val="0"/>
                <a:tint val="10000"/>
                <a:satMod val="130000"/>
              </a:schemeClr>
            </a:duotone>
          </a:blip>
          <a:tile tx="0" ty="0" sx="60000" sy="59000" flip="none" algn="b"/>
        </a:blipFill>
        <a:ln w="635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en-US" sz="2400" kern="1200" dirty="0" smtClean="0">
              <a:latin typeface="Times New Roman" panose="02020603050405020304" pitchFamily="18" charset="0"/>
              <a:cs typeface="Times New Roman" panose="02020603050405020304" pitchFamily="18" charset="0"/>
            </a:rPr>
            <a:t>Raster</a:t>
          </a:r>
          <a:endParaRPr lang="en-US" sz="2400" kern="1200" dirty="0">
            <a:latin typeface="Times New Roman" panose="02020603050405020304" pitchFamily="18" charset="0"/>
            <a:cs typeface="Times New Roman" panose="02020603050405020304" pitchFamily="18" charset="0"/>
          </a:endParaRPr>
        </a:p>
      </dsp:txBody>
      <dsp:txXfrm>
        <a:off x="21898" y="4149447"/>
        <a:ext cx="2069484" cy="426611"/>
      </dsp:txXfrm>
    </dsp:sp>
    <dsp:sp modelId="{F62793A3-178A-423A-AE00-620F652E189B}">
      <dsp:nvSpPr>
        <dsp:cNvPr id="0" name=""/>
        <dsp:cNvSpPr/>
      </dsp:nvSpPr>
      <dsp:spPr>
        <a:xfrm>
          <a:off x="0" y="4576059"/>
          <a:ext cx="8128000" cy="8971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latin typeface="Times New Roman" panose="02020603050405020304" pitchFamily="18" charset="0"/>
              <a:cs typeface="Times New Roman" panose="02020603050405020304" pitchFamily="18" charset="0"/>
            </a:rPr>
            <a:t>geographic data analysis and modeling</a:t>
          </a:r>
          <a:endParaRPr lang="en-US" sz="2400" kern="1200" dirty="0">
            <a:latin typeface="Times New Roman" panose="02020603050405020304" pitchFamily="18" charset="0"/>
            <a:cs typeface="Times New Roman" panose="02020603050405020304" pitchFamily="18" charset="0"/>
          </a:endParaRPr>
        </a:p>
        <a:p>
          <a:pPr marL="228600" lvl="1" indent="-228600" algn="l" defTabSz="1066800">
            <a:lnSpc>
              <a:spcPct val="90000"/>
            </a:lnSpc>
            <a:spcBef>
              <a:spcPct val="0"/>
            </a:spcBef>
            <a:spcAft>
              <a:spcPct val="15000"/>
            </a:spcAft>
            <a:buChar char="••"/>
          </a:pPr>
          <a:endParaRPr lang="en-US" sz="2400" kern="1200" dirty="0">
            <a:latin typeface="Times New Roman" panose="02020603050405020304" pitchFamily="18" charset="0"/>
            <a:cs typeface="Times New Roman" panose="02020603050405020304" pitchFamily="18" charset="0"/>
          </a:endParaRPr>
        </a:p>
      </dsp:txBody>
      <dsp:txXfrm>
        <a:off x="0" y="4576059"/>
        <a:ext cx="8128000" cy="8971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B97C4-D3D3-4ED1-A5EF-A6B4857D92E1}">
      <dsp:nvSpPr>
        <dsp:cNvPr id="0" name=""/>
        <dsp:cNvSpPr/>
      </dsp:nvSpPr>
      <dsp:spPr>
        <a:xfrm>
          <a:off x="1426025" y="1517290"/>
          <a:ext cx="1257020" cy="1257020"/>
        </a:xfrm>
        <a:prstGeom prst="donut">
          <a:avLst>
            <a:gd name="adj" fmla="val 2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A328DF-8367-4EC0-9117-F2033A2B5532}">
      <dsp:nvSpPr>
        <dsp:cNvPr id="0" name=""/>
        <dsp:cNvSpPr/>
      </dsp:nvSpPr>
      <dsp:spPr>
        <a:xfrm rot="17700000">
          <a:off x="1868943" y="492562"/>
          <a:ext cx="1562616" cy="75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ctr" anchorCtr="0">
          <a:noAutofit/>
        </a:bodyPr>
        <a:lstStyle/>
        <a:p>
          <a:pPr lvl="0" algn="l" defTabSz="1066800">
            <a:lnSpc>
              <a:spcPct val="90000"/>
            </a:lnSpc>
            <a:spcBef>
              <a:spcPct val="0"/>
            </a:spcBef>
            <a:spcAft>
              <a:spcPct val="35000"/>
            </a:spcAft>
          </a:pPr>
          <a:r>
            <a:rPr lang="en-US" sz="2400" b="0" i="0" kern="1200" smtClean="0">
              <a:latin typeface="Times New Roman" panose="02020603050405020304" pitchFamily="18" charset="0"/>
              <a:ea typeface="+mj-ea"/>
              <a:cs typeface="Times New Roman" panose="02020603050405020304" pitchFamily="18" charset="0"/>
            </a:rPr>
            <a:t>Str (Data</a:t>
          </a:r>
          <a:r>
            <a:rPr lang="en-US" sz="1400" kern="1200" smtClean="0"/>
            <a:t>) </a:t>
          </a:r>
          <a:endParaRPr lang="en-US" sz="1400" kern="1200" dirty="0"/>
        </a:p>
      </dsp:txBody>
      <dsp:txXfrm>
        <a:off x="1868943" y="492562"/>
        <a:ext cx="1562616" cy="753060"/>
      </dsp:txXfrm>
    </dsp:sp>
    <dsp:sp modelId="{A0A3E034-E790-41CC-95FB-E78C53C3DF72}">
      <dsp:nvSpPr>
        <dsp:cNvPr id="0" name=""/>
        <dsp:cNvSpPr/>
      </dsp:nvSpPr>
      <dsp:spPr>
        <a:xfrm>
          <a:off x="2777829" y="1517290"/>
          <a:ext cx="1257020" cy="1257020"/>
        </a:xfrm>
        <a:prstGeom prst="donut">
          <a:avLst>
            <a:gd name="adj" fmla="val 2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69A082E5-654D-4B72-AC17-A4ABB5A51A49}">
      <dsp:nvSpPr>
        <dsp:cNvPr id="0" name=""/>
        <dsp:cNvSpPr/>
      </dsp:nvSpPr>
      <dsp:spPr>
        <a:xfrm rot="17700000">
          <a:off x="3220747" y="492562"/>
          <a:ext cx="1562616" cy="75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lvl="0" algn="l" defTabSz="889000">
            <a:lnSpc>
              <a:spcPct val="90000"/>
            </a:lnSpc>
            <a:spcBef>
              <a:spcPct val="0"/>
            </a:spcBef>
            <a:spcAft>
              <a:spcPct val="35000"/>
            </a:spcAft>
          </a:pPr>
          <a:r>
            <a:rPr lang="en-US" sz="2000" b="0" i="0" kern="1200" smtClean="0">
              <a:latin typeface="Times New Roman" panose="02020603050405020304" pitchFamily="18" charset="0"/>
              <a:ea typeface="+mj-ea"/>
              <a:cs typeface="Times New Roman" panose="02020603050405020304" pitchFamily="18" charset="0"/>
            </a:rPr>
            <a:t>names(Data</a:t>
          </a:r>
          <a:r>
            <a:rPr lang="en-US" sz="1200" kern="1200" smtClean="0"/>
            <a:t>) </a:t>
          </a:r>
          <a:endParaRPr lang="en-US" sz="1200" kern="1200" dirty="0"/>
        </a:p>
      </dsp:txBody>
      <dsp:txXfrm>
        <a:off x="3220747" y="492562"/>
        <a:ext cx="1562616" cy="753060"/>
      </dsp:txXfrm>
    </dsp:sp>
    <dsp:sp modelId="{D3C493F3-FD23-411B-8015-88DAF28A450E}">
      <dsp:nvSpPr>
        <dsp:cNvPr id="0" name=""/>
        <dsp:cNvSpPr/>
      </dsp:nvSpPr>
      <dsp:spPr>
        <a:xfrm>
          <a:off x="4129633" y="1517290"/>
          <a:ext cx="1257020" cy="1257020"/>
        </a:xfrm>
        <a:prstGeom prst="donut">
          <a:avLst>
            <a:gd name="adj" fmla="val 2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3A777118-2DBF-40AA-BE4A-2D2C3DD52466}">
      <dsp:nvSpPr>
        <dsp:cNvPr id="0" name=""/>
        <dsp:cNvSpPr/>
      </dsp:nvSpPr>
      <dsp:spPr>
        <a:xfrm rot="17700000">
          <a:off x="4572551" y="492562"/>
          <a:ext cx="1562616" cy="75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ctr" anchorCtr="0">
          <a:noAutofit/>
        </a:bodyPr>
        <a:lstStyle/>
        <a:p>
          <a:pPr lvl="0" algn="l" defTabSz="1066800">
            <a:lnSpc>
              <a:spcPct val="90000"/>
            </a:lnSpc>
            <a:spcBef>
              <a:spcPct val="0"/>
            </a:spcBef>
            <a:spcAft>
              <a:spcPct val="35000"/>
            </a:spcAft>
          </a:pPr>
          <a:r>
            <a:rPr lang="en-US" sz="2400" b="0" i="0" kern="1200" smtClean="0">
              <a:latin typeface="Times New Roman" panose="02020603050405020304" pitchFamily="18" charset="0"/>
              <a:ea typeface="+mj-ea"/>
              <a:cs typeface="Times New Roman" panose="02020603050405020304" pitchFamily="18" charset="0"/>
            </a:rPr>
            <a:t>Head (Data</a:t>
          </a:r>
          <a:r>
            <a:rPr lang="en-US" sz="1400" kern="1200" smtClean="0"/>
            <a:t>)</a:t>
          </a:r>
          <a:endParaRPr lang="en-US" sz="1400" kern="1200" dirty="0"/>
        </a:p>
      </dsp:txBody>
      <dsp:txXfrm>
        <a:off x="4572551" y="492562"/>
        <a:ext cx="1562616" cy="753060"/>
      </dsp:txXfrm>
    </dsp:sp>
    <dsp:sp modelId="{537DAC69-45BC-4140-968A-3E92EE1B525B}">
      <dsp:nvSpPr>
        <dsp:cNvPr id="0" name=""/>
        <dsp:cNvSpPr/>
      </dsp:nvSpPr>
      <dsp:spPr>
        <a:xfrm>
          <a:off x="5481437" y="1517290"/>
          <a:ext cx="1257020" cy="1257020"/>
        </a:xfrm>
        <a:prstGeom prst="donut">
          <a:avLst>
            <a:gd name="adj" fmla="val 2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03182E26-5717-4DB1-8757-C392D247FBBB}">
      <dsp:nvSpPr>
        <dsp:cNvPr id="0" name=""/>
        <dsp:cNvSpPr/>
      </dsp:nvSpPr>
      <dsp:spPr>
        <a:xfrm rot="17700000">
          <a:off x="5924355" y="492562"/>
          <a:ext cx="1562616" cy="75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ctr" anchorCtr="0">
          <a:noAutofit/>
        </a:bodyPr>
        <a:lstStyle/>
        <a:p>
          <a:pPr lvl="0" algn="l" defTabSz="1066800">
            <a:lnSpc>
              <a:spcPct val="90000"/>
            </a:lnSpc>
            <a:spcBef>
              <a:spcPct val="0"/>
            </a:spcBef>
            <a:spcAft>
              <a:spcPct val="35000"/>
            </a:spcAft>
          </a:pPr>
          <a:r>
            <a:rPr lang="en-US" sz="2400" b="0" i="0" kern="1200" smtClean="0">
              <a:latin typeface="Times New Roman" panose="02020603050405020304" pitchFamily="18" charset="0"/>
              <a:ea typeface="+mj-ea"/>
              <a:cs typeface="Times New Roman" panose="02020603050405020304" pitchFamily="18" charset="0"/>
            </a:rPr>
            <a:t>Tail (Data</a:t>
          </a:r>
          <a:r>
            <a:rPr lang="en-US" sz="1400" kern="1200" smtClean="0"/>
            <a:t>)</a:t>
          </a:r>
          <a:endParaRPr lang="en-US" sz="1400" kern="1200" dirty="0"/>
        </a:p>
      </dsp:txBody>
      <dsp:txXfrm>
        <a:off x="5924355" y="492562"/>
        <a:ext cx="1562616" cy="753060"/>
      </dsp:txXfrm>
    </dsp:sp>
    <dsp:sp modelId="{AB270CE1-9DF0-4F9C-9AE1-6F4BFF867D60}">
      <dsp:nvSpPr>
        <dsp:cNvPr id="0" name=""/>
        <dsp:cNvSpPr/>
      </dsp:nvSpPr>
      <dsp:spPr>
        <a:xfrm>
          <a:off x="6833241" y="1517290"/>
          <a:ext cx="1257020" cy="1257020"/>
        </a:xfrm>
        <a:prstGeom prst="donut">
          <a:avLst>
            <a:gd name="adj" fmla="val 2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EBFA2AB-C12E-436B-8F95-C821B6CA0849}">
      <dsp:nvSpPr>
        <dsp:cNvPr id="0" name=""/>
        <dsp:cNvSpPr/>
      </dsp:nvSpPr>
      <dsp:spPr>
        <a:xfrm rot="17700000">
          <a:off x="7276159" y="492562"/>
          <a:ext cx="1562616" cy="75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ctr" anchorCtr="0">
          <a:noAutofit/>
        </a:bodyPr>
        <a:lstStyle/>
        <a:p>
          <a:pPr lvl="0" algn="l" defTabSz="1066800">
            <a:lnSpc>
              <a:spcPct val="90000"/>
            </a:lnSpc>
            <a:spcBef>
              <a:spcPct val="0"/>
            </a:spcBef>
            <a:spcAft>
              <a:spcPct val="35000"/>
            </a:spcAft>
          </a:pPr>
          <a:r>
            <a:rPr lang="en-US" sz="2400" b="0" i="0" kern="1200" smtClean="0">
              <a:latin typeface="Times New Roman" panose="02020603050405020304" pitchFamily="18" charset="0"/>
              <a:ea typeface="+mj-ea"/>
              <a:cs typeface="Times New Roman" panose="02020603050405020304" pitchFamily="18" charset="0"/>
            </a:rPr>
            <a:t>dim(Data</a:t>
          </a:r>
          <a:r>
            <a:rPr lang="en-US" sz="1400" kern="1200" smtClean="0"/>
            <a:t>)</a:t>
          </a:r>
          <a:endParaRPr lang="en-US" sz="1400" kern="1200" dirty="0"/>
        </a:p>
      </dsp:txBody>
      <dsp:txXfrm>
        <a:off x="7276159" y="492562"/>
        <a:ext cx="1562616" cy="753060"/>
      </dsp:txXfrm>
    </dsp:sp>
    <dsp:sp modelId="{AC61D7E1-43DE-4059-972E-DE94C77445DB}">
      <dsp:nvSpPr>
        <dsp:cNvPr id="0" name=""/>
        <dsp:cNvSpPr/>
      </dsp:nvSpPr>
      <dsp:spPr>
        <a:xfrm>
          <a:off x="8185045" y="1517290"/>
          <a:ext cx="1257020" cy="1257020"/>
        </a:xfrm>
        <a:prstGeom prst="donut">
          <a:avLst>
            <a:gd name="adj" fmla="val 20000"/>
          </a:avLst>
        </a:prstGeom>
        <a:solidFill>
          <a:schemeClr val="accent2">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92CEA3DD-1581-4D41-8529-F176ADA31BB9}">
      <dsp:nvSpPr>
        <dsp:cNvPr id="0" name=""/>
        <dsp:cNvSpPr/>
      </dsp:nvSpPr>
      <dsp:spPr>
        <a:xfrm rot="17700000">
          <a:off x="8798133" y="127631"/>
          <a:ext cx="1222275" cy="1482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0" rIns="0" bIns="0" numCol="1" spcCol="1270" anchor="ctr" anchorCtr="0">
          <a:noAutofit/>
        </a:bodyPr>
        <a:lstStyle/>
        <a:p>
          <a:pPr lvl="0" algn="l" defTabSz="1066800">
            <a:lnSpc>
              <a:spcPct val="90000"/>
            </a:lnSpc>
            <a:spcBef>
              <a:spcPct val="0"/>
            </a:spcBef>
            <a:spcAft>
              <a:spcPct val="35000"/>
            </a:spcAft>
          </a:pPr>
          <a:r>
            <a:rPr lang="en-US" sz="2400" b="0" i="0" kern="1200" smtClean="0">
              <a:latin typeface="Times New Roman" panose="02020603050405020304" pitchFamily="18" charset="0"/>
              <a:ea typeface="+mj-ea"/>
              <a:cs typeface="Times New Roman" panose="02020603050405020304" pitchFamily="18" charset="0"/>
            </a:rPr>
            <a:t>summary(Data</a:t>
          </a:r>
          <a:r>
            <a:rPr lang="en-US" sz="1400" kern="1200" smtClean="0"/>
            <a:t>)</a:t>
          </a:r>
          <a:endParaRPr lang="en-US" sz="1400" kern="1200" dirty="0"/>
        </a:p>
      </dsp:txBody>
      <dsp:txXfrm>
        <a:off x="8798133" y="127631"/>
        <a:ext cx="1222275" cy="14829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031BD-25CA-4F69-A458-6C10B0F6957D}">
      <dsp:nvSpPr>
        <dsp:cNvPr id="0" name=""/>
        <dsp:cNvSpPr/>
      </dsp:nvSpPr>
      <dsp:spPr>
        <a:xfrm>
          <a:off x="0" y="308741"/>
          <a:ext cx="9558986"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F2A780-0CCD-4823-8B94-0C24C0097A72}">
      <dsp:nvSpPr>
        <dsp:cNvPr id="0" name=""/>
        <dsp:cNvSpPr/>
      </dsp:nvSpPr>
      <dsp:spPr>
        <a:xfrm>
          <a:off x="477949" y="28301"/>
          <a:ext cx="6691290" cy="560880"/>
        </a:xfrm>
        <a:prstGeom prst="roundRect">
          <a:avLst/>
        </a:prstGeom>
        <a:solidFill>
          <a:schemeClr val="accent3">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915" tIns="0" rIns="252915" bIns="0" numCol="1" spcCol="1270" anchor="ctr" anchorCtr="0">
          <a:noAutofit/>
        </a:bodyPr>
        <a:lstStyle/>
        <a:p>
          <a:pPr lvl="0" algn="l" defTabSz="1422400">
            <a:lnSpc>
              <a:spcPct val="90000"/>
            </a:lnSpc>
            <a:spcBef>
              <a:spcPct val="0"/>
            </a:spcBef>
            <a:spcAft>
              <a:spcPct val="35000"/>
            </a:spcAft>
          </a:pPr>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Hist (Data$ February_Prec)</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sp:txBody>
      <dsp:txXfrm>
        <a:off x="505329" y="55681"/>
        <a:ext cx="6636530" cy="506120"/>
      </dsp:txXfrm>
    </dsp:sp>
    <dsp:sp modelId="{0A0EC434-AB57-440D-ADC9-7EFA965A9A86}">
      <dsp:nvSpPr>
        <dsp:cNvPr id="0" name=""/>
        <dsp:cNvSpPr/>
      </dsp:nvSpPr>
      <dsp:spPr>
        <a:xfrm>
          <a:off x="0" y="1170581"/>
          <a:ext cx="9558986"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68D020-9ADA-4B55-A5E3-15E2E156065E}">
      <dsp:nvSpPr>
        <dsp:cNvPr id="0" name=""/>
        <dsp:cNvSpPr/>
      </dsp:nvSpPr>
      <dsp:spPr>
        <a:xfrm>
          <a:off x="490825" y="890141"/>
          <a:ext cx="6691290" cy="560880"/>
        </a:xfrm>
        <a:prstGeom prst="roundRect">
          <a:avLst/>
        </a:prstGeom>
        <a:solidFill>
          <a:schemeClr val="accent3">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915" tIns="0" rIns="252915" bIns="0" numCol="1" spcCol="1270" anchor="ctr" anchorCtr="0">
          <a:noAutofit/>
        </a:bodyPr>
        <a:lstStyle/>
        <a:p>
          <a:pPr lvl="0" algn="l" defTabSz="1422400">
            <a:lnSpc>
              <a:spcPct val="90000"/>
            </a:lnSpc>
            <a:spcBef>
              <a:spcPct val="0"/>
            </a:spcBef>
            <a:spcAft>
              <a:spcPct val="35000"/>
            </a:spcAft>
          </a:pPr>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Boxplot (Data$ February_Prec)</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sp:txBody>
      <dsp:txXfrm>
        <a:off x="518205" y="917521"/>
        <a:ext cx="6636530" cy="506120"/>
      </dsp:txXfrm>
    </dsp:sp>
    <dsp:sp modelId="{9AD6FA88-6985-429D-B85A-C838674ACB04}">
      <dsp:nvSpPr>
        <dsp:cNvPr id="0" name=""/>
        <dsp:cNvSpPr/>
      </dsp:nvSpPr>
      <dsp:spPr>
        <a:xfrm>
          <a:off x="0" y="2032421"/>
          <a:ext cx="9558986" cy="47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9C9895-CF3E-46C6-B9EA-7AF06BA4C93E}">
      <dsp:nvSpPr>
        <dsp:cNvPr id="0" name=""/>
        <dsp:cNvSpPr/>
      </dsp:nvSpPr>
      <dsp:spPr>
        <a:xfrm>
          <a:off x="503705" y="1751981"/>
          <a:ext cx="6691290" cy="560880"/>
        </a:xfrm>
        <a:prstGeom prst="roundRect">
          <a:avLst/>
        </a:prstGeom>
        <a:solidFill>
          <a:schemeClr val="accent3">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2915" tIns="0" rIns="252915" bIns="0" numCol="1" spcCol="1270" anchor="ctr" anchorCtr="0">
          <a:noAutofit/>
        </a:bodyPr>
        <a:lstStyle/>
        <a:p>
          <a:pPr lvl="0" algn="l" defTabSz="1422400">
            <a:lnSpc>
              <a:spcPct val="90000"/>
            </a:lnSpc>
            <a:spcBef>
              <a:spcPct val="0"/>
            </a:spcBef>
            <a:spcAft>
              <a:spcPct val="35000"/>
            </a:spcAft>
          </a:pPr>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shapiro.test(</a:t>
          </a:r>
          <a:r>
            <a:rPr lang="en-US" sz="3200" b="0" i="0" kern="1200" dirty="0" err="1" smtClean="0">
              <a:solidFill>
                <a:schemeClr val="tx1"/>
              </a:solidFill>
              <a:latin typeface="Times New Roman" panose="02020603050405020304" pitchFamily="18" charset="0"/>
              <a:ea typeface="+mj-ea"/>
              <a:cs typeface="Times New Roman" panose="02020603050405020304" pitchFamily="18" charset="0"/>
            </a:rPr>
            <a:t>Data$February_Prec</a:t>
          </a:r>
          <a:r>
            <a:rPr lang="en-US" sz="3200" b="0" i="0" kern="1200" dirty="0" smtClean="0">
              <a:solidFill>
                <a:schemeClr val="tx1"/>
              </a:solidFill>
              <a:latin typeface="Times New Roman" panose="02020603050405020304" pitchFamily="18" charset="0"/>
              <a:ea typeface="+mj-ea"/>
              <a:cs typeface="Times New Roman" panose="02020603050405020304" pitchFamily="18" charset="0"/>
            </a:rPr>
            <a:t>)</a:t>
          </a:r>
          <a:endParaRPr lang="en-US" sz="3200" b="0" i="0" kern="1200" dirty="0">
            <a:solidFill>
              <a:schemeClr val="tx1"/>
            </a:solidFill>
            <a:latin typeface="Times New Roman" panose="02020603050405020304" pitchFamily="18" charset="0"/>
            <a:ea typeface="+mj-ea"/>
            <a:cs typeface="Times New Roman" panose="02020603050405020304" pitchFamily="18" charset="0"/>
          </a:endParaRPr>
        </a:p>
      </dsp:txBody>
      <dsp:txXfrm>
        <a:off x="531085" y="1779361"/>
        <a:ext cx="6636530"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EC8D6D-4F98-42BA-9889-F97DE253F195}">
      <dsp:nvSpPr>
        <dsp:cNvPr id="0" name=""/>
        <dsp:cNvSpPr/>
      </dsp:nvSpPr>
      <dsp:spPr>
        <a:xfrm>
          <a:off x="-3196471" y="-491895"/>
          <a:ext cx="3812254" cy="3812254"/>
        </a:xfrm>
        <a:prstGeom prst="blockArc">
          <a:avLst>
            <a:gd name="adj1" fmla="val 18900000"/>
            <a:gd name="adj2" fmla="val 2700000"/>
            <a:gd name="adj3" fmla="val 567"/>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BDDF1F-1B6F-4D98-B209-2075CC5160F8}">
      <dsp:nvSpPr>
        <dsp:cNvPr id="0" name=""/>
        <dsp:cNvSpPr/>
      </dsp:nvSpPr>
      <dsp:spPr>
        <a:xfrm>
          <a:off x="395950" y="282846"/>
          <a:ext cx="9655396" cy="56569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019" tIns="71120" rIns="71120" bIns="71120" numCol="1" spcCol="1270" anchor="ctr" anchorCtr="0">
          <a:noAutofit/>
        </a:bodyPr>
        <a:lstStyle/>
        <a:p>
          <a:pPr lvl="0" algn="l" defTabSz="1244600">
            <a:lnSpc>
              <a:spcPct val="90000"/>
            </a:lnSpc>
            <a:spcBef>
              <a:spcPct val="0"/>
            </a:spcBef>
            <a:spcAft>
              <a:spcPct val="35000"/>
            </a:spcAft>
          </a:pPr>
          <a:r>
            <a:rPr lang="en-US" sz="2800" b="0" i="0" kern="1200" dirty="0" smtClean="0">
              <a:solidFill>
                <a:schemeClr val="tx1"/>
              </a:solidFill>
              <a:latin typeface="Times New Roman" panose="02020603050405020304" pitchFamily="18" charset="0"/>
              <a:ea typeface="+mj-ea"/>
              <a:cs typeface="Times New Roman" panose="02020603050405020304" pitchFamily="18" charset="0"/>
            </a:rPr>
            <a:t>Data$February_Prec.Log &lt;- log(Data $February_Prec)</a:t>
          </a:r>
          <a:endParaRPr lang="en-US" sz="2800" b="0" i="0" kern="1200" dirty="0">
            <a:solidFill>
              <a:schemeClr val="tx1"/>
            </a:solidFill>
            <a:latin typeface="Times New Roman" panose="02020603050405020304" pitchFamily="18" charset="0"/>
            <a:ea typeface="+mj-ea"/>
            <a:cs typeface="Times New Roman" panose="02020603050405020304" pitchFamily="18" charset="0"/>
          </a:endParaRPr>
        </a:p>
      </dsp:txBody>
      <dsp:txXfrm>
        <a:off x="395950" y="282846"/>
        <a:ext cx="9655396" cy="565692"/>
      </dsp:txXfrm>
    </dsp:sp>
    <dsp:sp modelId="{DB179D6A-1744-4F6F-8118-1A517F2FA77A}">
      <dsp:nvSpPr>
        <dsp:cNvPr id="0" name=""/>
        <dsp:cNvSpPr/>
      </dsp:nvSpPr>
      <dsp:spPr>
        <a:xfrm>
          <a:off x="42393" y="212134"/>
          <a:ext cx="707115" cy="707115"/>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3D78D5-FFA4-4B17-A865-E21A432E6AAC}">
      <dsp:nvSpPr>
        <dsp:cNvPr id="0" name=""/>
        <dsp:cNvSpPr/>
      </dsp:nvSpPr>
      <dsp:spPr>
        <a:xfrm>
          <a:off x="601580" y="1131385"/>
          <a:ext cx="9449767" cy="56569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019" tIns="71120" rIns="71120" bIns="71120" numCol="1" spcCol="1270" anchor="ctr" anchorCtr="0">
          <a:noAutofit/>
        </a:bodyPr>
        <a:lstStyle/>
        <a:p>
          <a:pPr lvl="0" algn="l" defTabSz="1244600">
            <a:lnSpc>
              <a:spcPct val="90000"/>
            </a:lnSpc>
            <a:spcBef>
              <a:spcPct val="0"/>
            </a:spcBef>
            <a:spcAft>
              <a:spcPct val="35000"/>
            </a:spcAft>
          </a:pPr>
          <a:r>
            <a:rPr lang="en-US" sz="2800" b="0" i="0" kern="1200" dirty="0" smtClean="0">
              <a:solidFill>
                <a:schemeClr val="tx1"/>
              </a:solidFill>
              <a:latin typeface="Times New Roman" panose="02020603050405020304" pitchFamily="18" charset="0"/>
              <a:ea typeface="+mj-ea"/>
              <a:cs typeface="Times New Roman" panose="02020603050405020304" pitchFamily="18" charset="0"/>
            </a:rPr>
            <a:t>Data$February_Prec.Log10 &lt;- log10(Data $February_Prec)</a:t>
          </a:r>
          <a:endParaRPr lang="en-US" sz="2800" b="0" i="0" kern="1200" dirty="0">
            <a:solidFill>
              <a:schemeClr val="tx1"/>
            </a:solidFill>
            <a:latin typeface="Times New Roman" panose="02020603050405020304" pitchFamily="18" charset="0"/>
            <a:ea typeface="+mj-ea"/>
            <a:cs typeface="Times New Roman" panose="02020603050405020304" pitchFamily="18" charset="0"/>
          </a:endParaRPr>
        </a:p>
      </dsp:txBody>
      <dsp:txXfrm>
        <a:off x="601580" y="1131385"/>
        <a:ext cx="9449767" cy="565692"/>
      </dsp:txXfrm>
    </dsp:sp>
    <dsp:sp modelId="{426051C2-56C2-40B8-AED6-3A37E0F40F12}">
      <dsp:nvSpPr>
        <dsp:cNvPr id="0" name=""/>
        <dsp:cNvSpPr/>
      </dsp:nvSpPr>
      <dsp:spPr>
        <a:xfrm>
          <a:off x="248022" y="1060673"/>
          <a:ext cx="707115" cy="707115"/>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D7876F-A989-4141-BA9B-8A7782D13BA6}">
      <dsp:nvSpPr>
        <dsp:cNvPr id="0" name=""/>
        <dsp:cNvSpPr/>
      </dsp:nvSpPr>
      <dsp:spPr>
        <a:xfrm>
          <a:off x="395950" y="1979924"/>
          <a:ext cx="9655396" cy="565692"/>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019" tIns="71120" rIns="71120" bIns="71120" numCol="1" spcCol="1270" anchor="ctr" anchorCtr="0">
          <a:noAutofit/>
        </a:bodyPr>
        <a:lstStyle/>
        <a:p>
          <a:pPr lvl="0" algn="l" defTabSz="1244600" rtl="1">
            <a:lnSpc>
              <a:spcPct val="90000"/>
            </a:lnSpc>
            <a:spcBef>
              <a:spcPct val="0"/>
            </a:spcBef>
            <a:spcAft>
              <a:spcPct val="35000"/>
            </a:spcAft>
          </a:pPr>
          <a:r>
            <a:rPr lang="en-US" sz="2800" b="0" i="0" kern="1200" dirty="0" smtClean="0">
              <a:solidFill>
                <a:schemeClr val="tx1"/>
              </a:solidFill>
              <a:latin typeface="Times New Roman" panose="02020603050405020304" pitchFamily="18" charset="0"/>
              <a:ea typeface="+mj-ea"/>
              <a:cs typeface="Times New Roman" panose="02020603050405020304" pitchFamily="18" charset="0"/>
            </a:rPr>
            <a:t>Data$February_Prec.SQRT &lt;- sqrt (Data $February_Prec)</a:t>
          </a:r>
          <a:endParaRPr lang="en-US" sz="2800" b="0" i="0" kern="1200" dirty="0">
            <a:solidFill>
              <a:schemeClr val="tx1"/>
            </a:solidFill>
            <a:latin typeface="Times New Roman" panose="02020603050405020304" pitchFamily="18" charset="0"/>
            <a:ea typeface="+mj-ea"/>
            <a:cs typeface="Times New Roman" panose="02020603050405020304" pitchFamily="18" charset="0"/>
          </a:endParaRPr>
        </a:p>
      </dsp:txBody>
      <dsp:txXfrm>
        <a:off x="395950" y="1979924"/>
        <a:ext cx="9655396" cy="565692"/>
      </dsp:txXfrm>
    </dsp:sp>
    <dsp:sp modelId="{06A229A3-C7B1-4520-B12A-57E7BEEAA450}">
      <dsp:nvSpPr>
        <dsp:cNvPr id="0" name=""/>
        <dsp:cNvSpPr/>
      </dsp:nvSpPr>
      <dsp:spPr>
        <a:xfrm>
          <a:off x="42393" y="1909212"/>
          <a:ext cx="707115" cy="707115"/>
        </a:xfrm>
        <a:prstGeom prst="ellipse">
          <a:avLst/>
        </a:prstGeom>
        <a:solidFill>
          <a:schemeClr val="accent6">
            <a:lumMod val="75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81EE1-889C-4985-A49F-6B0AB6CF4379}" type="datetimeFigureOut">
              <a:rPr lang="en-US" smtClean="0"/>
              <a:t>10/7/2021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5103D-F6C2-4621-8D73-34C09447BD50}" type="slidenum">
              <a:rPr lang="en-US" smtClean="0"/>
              <a:t>‹#›</a:t>
            </a:fld>
            <a:endParaRPr lang="en-US"/>
          </a:p>
        </p:txBody>
      </p:sp>
    </p:spTree>
    <p:extLst>
      <p:ext uri="{BB962C8B-B14F-4D97-AF65-F5344CB8AC3E}">
        <p14:creationId xmlns:p14="http://schemas.microsoft.com/office/powerpoint/2010/main" val="4126985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A255659-C082-41E5-80E7-2187B2887747}" type="datetime1">
              <a:rPr lang="en-US" smtClean="0"/>
              <a:t>10/7/2021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7153FA6-475C-4881-A3F9-24EF9488D834}"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AE4285E4-15DA-4F67-B46B-3177E2DC55FD}"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1D7C581-9D12-49A4-AD94-D0DB035435D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0E8E50C-94C9-422E-A9B3-09A1FFB134FB}"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284DB51-9E64-4EB7-9713-1B921743D111}" type="datetime1">
              <a:rPr lang="en-US" smtClean="0"/>
              <a:t>10/7/2021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8CB9E65-DC2D-41DD-8615-A9667F12C6E3}" type="datetime1">
              <a:rPr lang="en-US" smtClean="0"/>
              <a:t>10/7/2021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703DC2F-B7D4-48B5-B18C-F9C81FF13C9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A3B662E-CFD8-468D-AF0F-25E7E9257E5F}"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C0827D-29AD-4173-804A-4260D272DEF5}"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22D8082-8EB1-465B-8363-BC0C9D792733}" type="datetime1">
              <a:rPr lang="en-US" smtClean="0"/>
              <a:t>10/7/2021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880015-AAE7-495B-A0F5-75129ABE2C19}"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CE1AA4-A952-4FA0-9184-7D290ECBD502}" type="datetime1">
              <a:rPr lang="en-US" smtClean="0"/>
              <a:t>10/7/2021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6B18CEB-C6CB-4BE3-B757-F75D2A038585}" type="datetime1">
              <a:rPr lang="en-US" smtClean="0"/>
              <a:t>10/7/2021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445594-7F54-4EA7-809F-F9FC20BFEB01}" type="datetime1">
              <a:rPr lang="en-US" smtClean="0"/>
              <a:t>10/7/2021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5C7094E-969C-4BD3-AA97-FD61BF15AFE6}"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D8CC8CD-3EB3-4C1A-AC4E-C1DC07B9DF6B}" type="datetime1">
              <a:rPr lang="en-US" smtClean="0"/>
              <a:t>10/7/2021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B710564-1BF2-4A3A-A2D9-F69D9A77087C}" type="datetime1">
              <a:rPr lang="en-US" smtClean="0"/>
              <a:t>10/7/2021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504605" y="943496"/>
            <a:ext cx="9262134" cy="3203501"/>
          </a:xfrm>
        </p:spPr>
        <p:txBody>
          <a:bodyPr/>
          <a:lstStyle/>
          <a:p>
            <a:r>
              <a:rPr lang="en-US" b="1" dirty="0">
                <a:solidFill>
                  <a:schemeClr val="accent1">
                    <a:lumMod val="20000"/>
                    <a:lumOff val="80000"/>
                  </a:schemeClr>
                </a:solidFill>
                <a:latin typeface="Times New Roman" panose="02020603050405020304" pitchFamily="18" charset="0"/>
                <a:cs typeface="Times New Roman" panose="02020603050405020304" pitchFamily="18" charset="0"/>
              </a:rPr>
              <a:t>Preparation</a:t>
            </a:r>
            <a:r>
              <a:rPr lang="en-US" b="1" dirty="0">
                <a:solidFill>
                  <a:schemeClr val="accent1">
                    <a:lumMod val="20000"/>
                    <a:lumOff val="80000"/>
                  </a:schemeClr>
                </a:solidFill>
              </a:rPr>
              <a:t> </a:t>
            </a:r>
            <a:r>
              <a:rPr lang="en-US" b="1" dirty="0">
                <a:solidFill>
                  <a:schemeClr val="accent1">
                    <a:lumMod val="20000"/>
                    <a:lumOff val="80000"/>
                  </a:schemeClr>
                </a:solidFill>
                <a:latin typeface="Times New Roman" panose="02020603050405020304" pitchFamily="18" charset="0"/>
                <a:cs typeface="Times New Roman" panose="02020603050405020304" pitchFamily="18" charset="0"/>
              </a:rPr>
              <a:t>of monthly rainfall maps based on interpolation techniques using location-based and hybrid approaches</a:t>
            </a:r>
            <a:br>
              <a:rPr lang="en-US" b="1" dirty="0">
                <a:solidFill>
                  <a:schemeClr val="accent1">
                    <a:lumMod val="20000"/>
                    <a:lumOff val="80000"/>
                  </a:schemeClr>
                </a:solidFill>
                <a:latin typeface="Times New Roman" panose="02020603050405020304" pitchFamily="18" charset="0"/>
                <a:cs typeface="Times New Roman" panose="02020603050405020304" pitchFamily="18" charset="0"/>
              </a:rPr>
            </a:br>
            <a:endParaRPr lang="en-US" b="1"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10" name="Text Placeholder 9"/>
          <p:cNvSpPr>
            <a:spLocks noGrp="1"/>
          </p:cNvSpPr>
          <p:nvPr>
            <p:ph type="body" sz="half" idx="13"/>
          </p:nvPr>
        </p:nvSpPr>
        <p:spPr>
          <a:xfrm>
            <a:off x="4883955" y="5509474"/>
            <a:ext cx="1291067" cy="342174"/>
          </a:xfrm>
        </p:spPr>
        <p:txBody>
          <a:bodyPr>
            <a:normAutofit fontScale="85000" lnSpcReduction="10000"/>
          </a:bodyPr>
          <a:lstStyle/>
          <a:p>
            <a:r>
              <a:rPr lang="en-US" dirty="0" smtClean="0"/>
              <a:t>Urmia &amp; Brizben</a:t>
            </a:r>
            <a:endParaRPr lang="en-US" dirty="0"/>
          </a:p>
        </p:txBody>
      </p:sp>
      <p:pic>
        <p:nvPicPr>
          <p:cNvPr id="4" name="Picture 3"/>
          <p:cNvPicPr>
            <a:picLocks noChangeAspect="1"/>
          </p:cNvPicPr>
          <p:nvPr/>
        </p:nvPicPr>
        <p:blipFill>
          <a:blip r:embed="rId2"/>
          <a:stretch>
            <a:fillRect/>
          </a:stretch>
        </p:blipFill>
        <p:spPr>
          <a:xfrm>
            <a:off x="814789" y="4630960"/>
            <a:ext cx="1933575" cy="1743075"/>
          </a:xfrm>
          <a:prstGeom prst="rect">
            <a:avLst/>
          </a:prstGeom>
        </p:spPr>
      </p:pic>
      <p:pic>
        <p:nvPicPr>
          <p:cNvPr id="5" name="Picture 4"/>
          <p:cNvPicPr>
            <a:picLocks noChangeAspect="1"/>
          </p:cNvPicPr>
          <p:nvPr/>
        </p:nvPicPr>
        <p:blipFill>
          <a:blip r:embed="rId3"/>
          <a:stretch>
            <a:fillRect/>
          </a:stretch>
        </p:blipFill>
        <p:spPr>
          <a:xfrm>
            <a:off x="10275060" y="4672080"/>
            <a:ext cx="1352550" cy="1866900"/>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1</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725080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07045" y="553118"/>
            <a:ext cx="9233787"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tx1"/>
                </a:solidFill>
                <a:latin typeface="Times New Roman" panose="02020603050405020304" pitchFamily="18" charset="0"/>
                <a:cs typeface="Times New Roman" panose="02020603050405020304" pitchFamily="18" charset="0"/>
              </a:rPr>
              <a:t>Therefore input data and loading packages, we start statistical analysis</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srcRect l="2208" t="12356" r="37351" b="23963"/>
          <a:stretch/>
        </p:blipFill>
        <p:spPr>
          <a:xfrm>
            <a:off x="1478844" y="1312334"/>
            <a:ext cx="4391379" cy="1453444"/>
          </a:xfrm>
          <a:prstGeom prst="rect">
            <a:avLst/>
          </a:prstGeom>
        </p:spPr>
      </p:pic>
      <p:sp>
        <p:nvSpPr>
          <p:cNvPr id="7" name="Title 1"/>
          <p:cNvSpPr txBox="1">
            <a:spLocks/>
          </p:cNvSpPr>
          <p:nvPr/>
        </p:nvSpPr>
        <p:spPr>
          <a:xfrm>
            <a:off x="474371" y="2930381"/>
            <a:ext cx="10897674" cy="706964"/>
          </a:xfrm>
          <a:prstGeom prst="rect">
            <a:avLst/>
          </a:prstGeom>
        </p:spPr>
        <p:txBody>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smtClean="0">
                <a:solidFill>
                  <a:schemeClr val="tx1"/>
                </a:solidFill>
                <a:latin typeface="Times New Roman" panose="02020603050405020304" pitchFamily="18" charset="0"/>
                <a:cs typeface="Times New Roman" panose="02020603050405020304" pitchFamily="18" charset="0"/>
              </a:rPr>
              <a:t>Then we want IDW output, primarily check data normality with these </a:t>
            </a:r>
            <a:r>
              <a:rPr lang="en-US" sz="2400" dirty="0" smtClean="0">
                <a:solidFill>
                  <a:schemeClr val="tx1"/>
                </a:solidFill>
                <a:latin typeface="Times New Roman" panose="02020603050405020304" pitchFamily="18" charset="0"/>
                <a:cs typeface="Times New Roman" panose="02020603050405020304" pitchFamily="18" charset="0"/>
              </a:rPr>
              <a:t>codes</a:t>
            </a:r>
          </a:p>
          <a:p>
            <a:r>
              <a:rPr lang="en-US" sz="2400" dirty="0" smtClean="0">
                <a:solidFill>
                  <a:schemeClr val="tx1"/>
                </a:solidFill>
                <a:latin typeface="Times New Roman" panose="02020603050405020304" pitchFamily="18" charset="0"/>
                <a:cs typeface="Times New Roman" panose="02020603050405020304" pitchFamily="18" charset="0"/>
              </a:rPr>
              <a:t>To normalize data, one of the following 3 codes is executed</a:t>
            </a:r>
            <a:endParaRPr lang="en-US" sz="2400" dirty="0">
              <a:solidFill>
                <a:schemeClr val="tx1"/>
              </a:solidFill>
              <a:latin typeface="Times New Roman" panose="02020603050405020304" pitchFamily="18" charset="0"/>
              <a:cs typeface="Times New Roman" panose="02020603050405020304" pitchFamily="18" charset="0"/>
            </a:endParaRPr>
          </a:p>
        </p:txBody>
      </p:sp>
      <p:graphicFrame>
        <p:nvGraphicFramePr>
          <p:cNvPr id="8" name="Diagram 7"/>
          <p:cNvGraphicFramePr/>
          <p:nvPr>
            <p:extLst>
              <p:ext uri="{D42A27DB-BD31-4B8C-83A1-F6EECF244321}">
                <p14:modId xmlns:p14="http://schemas.microsoft.com/office/powerpoint/2010/main" val="3533525006"/>
              </p:ext>
            </p:extLst>
          </p:nvPr>
        </p:nvGraphicFramePr>
        <p:xfrm>
          <a:off x="666839" y="4131732"/>
          <a:ext cx="9558986" cy="2539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10</a:t>
            </a:fld>
            <a:endParaRPr lang="en-US" dirty="0"/>
          </a:p>
        </p:txBody>
      </p:sp>
    </p:spTree>
    <p:extLst>
      <p:ext uri="{BB962C8B-B14F-4D97-AF65-F5344CB8AC3E}">
        <p14:creationId xmlns:p14="http://schemas.microsoft.com/office/powerpoint/2010/main" val="1397915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588" y="1750209"/>
            <a:ext cx="10809519" cy="1778602"/>
          </a:xfrm>
        </p:spPr>
        <p:txBody>
          <a:bodyPr>
            <a:normAutofit fontScale="90000"/>
          </a:bodyPr>
          <a:lstStyle/>
          <a:p>
            <a:r>
              <a:rPr lang="en-US" dirty="0" smtClean="0">
                <a:solidFill>
                  <a:schemeClr val="tx1"/>
                </a:solidFill>
                <a:latin typeface="Times New Roman" panose="02020603050405020304" pitchFamily="18" charset="0"/>
                <a:cs typeface="Times New Roman" panose="02020603050405020304" pitchFamily="18" charset="0"/>
              </a:rPr>
              <a:t>Null hypothesis</a:t>
            </a:r>
            <a:r>
              <a:rPr lang="en-US" dirty="0">
                <a:solidFill>
                  <a:schemeClr val="tx1"/>
                </a:solidFill>
                <a:latin typeface="Times New Roman" panose="02020603050405020304" pitchFamily="18" charset="0"/>
                <a:cs typeface="Times New Roman" panose="02020603050405020304" pitchFamily="18" charset="0"/>
              </a:rPr>
              <a:t>: Assumption H0: The data distribution follows the normal distribution. If the p-value is less than 0.05, it means that your H0 hypothesis is rejected. If it is rejected, it indicates that the data distribution does not follow the normal distribution. If the p-value is greater than 0.05, then the data distribution follows the normal distribution</a:t>
            </a:r>
            <a:r>
              <a:rPr lang="en-US" dirty="0" smtClean="0">
                <a:solidFill>
                  <a:schemeClr val="tx1"/>
                </a:solidFill>
                <a:latin typeface="Times New Roman" panose="02020603050405020304" pitchFamily="18" charset="0"/>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a:r>
            <a:br>
              <a:rPr lang="en-US" dirty="0">
                <a:solidFill>
                  <a:schemeClr val="tx1"/>
                </a:solidFill>
                <a:latin typeface="Times New Roman" panose="02020603050405020304" pitchFamily="18" charset="0"/>
                <a:cs typeface="Times New Roman" panose="02020603050405020304" pitchFamily="18" charset="0"/>
              </a:rPr>
            </a:br>
            <a:r>
              <a:rPr lang="en-US" dirty="0">
                <a:solidFill>
                  <a:schemeClr val="tx1"/>
                </a:solidFill>
                <a:latin typeface="Times New Roman" panose="02020603050405020304" pitchFamily="18" charset="0"/>
                <a:cs typeface="Times New Roman" panose="02020603050405020304" pitchFamily="18" charset="0"/>
              </a:rPr>
              <a:t>&gt;</a:t>
            </a:r>
          </a:p>
        </p:txBody>
      </p:sp>
      <p:sp>
        <p:nvSpPr>
          <p:cNvPr id="5" name="Double Wave 4"/>
          <p:cNvSpPr/>
          <p:nvPr/>
        </p:nvSpPr>
        <p:spPr>
          <a:xfrm>
            <a:off x="798490" y="347729"/>
            <a:ext cx="3245476" cy="1287888"/>
          </a:xfrm>
          <a:prstGeom prst="doubleWav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solidFill>
                <a:latin typeface="Times New Roman" panose="02020603050405020304" pitchFamily="18" charset="0"/>
                <a:ea typeface="+mj-ea"/>
                <a:cs typeface="Times New Roman" panose="02020603050405020304" pitchFamily="18" charset="0"/>
              </a:rPr>
              <a:t>p-value = 0.01014</a:t>
            </a:r>
          </a:p>
        </p:txBody>
      </p:sp>
      <p:graphicFrame>
        <p:nvGraphicFramePr>
          <p:cNvPr id="7" name="Diagram 6"/>
          <p:cNvGraphicFramePr/>
          <p:nvPr>
            <p:extLst>
              <p:ext uri="{D42A27DB-BD31-4B8C-83A1-F6EECF244321}">
                <p14:modId xmlns:p14="http://schemas.microsoft.com/office/powerpoint/2010/main" val="1503384989"/>
              </p:ext>
            </p:extLst>
          </p:nvPr>
        </p:nvGraphicFramePr>
        <p:xfrm>
          <a:off x="1001690" y="3464417"/>
          <a:ext cx="10087020" cy="282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11</a:t>
            </a:fld>
            <a:endParaRPr lang="en-US" dirty="0"/>
          </a:p>
        </p:txBody>
      </p:sp>
    </p:spTree>
    <p:extLst>
      <p:ext uri="{BB962C8B-B14F-4D97-AF65-F5344CB8AC3E}">
        <p14:creationId xmlns:p14="http://schemas.microsoft.com/office/powerpoint/2010/main" val="865176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48892" y="844880"/>
            <a:ext cx="8761413" cy="706964"/>
          </a:xfrm>
        </p:spPr>
        <p:txBody>
          <a:bodyPr/>
          <a:lstStyle/>
          <a:p>
            <a:r>
              <a:rPr lang="en-US" sz="2400" dirty="0">
                <a:latin typeface="Times New Roman" panose="02020603050405020304" pitchFamily="18" charset="0"/>
                <a:cs typeface="Times New Roman" panose="02020603050405020304" pitchFamily="18" charset="0"/>
              </a:rPr>
              <a:t>We </a:t>
            </a:r>
            <a:r>
              <a:rPr lang="en-US" sz="2400" dirty="0" smtClean="0">
                <a:latin typeface="Times New Roman" panose="02020603050405020304" pitchFamily="18" charset="0"/>
                <a:cs typeface="Times New Roman" panose="02020603050405020304" pitchFamily="18" charset="0"/>
              </a:rPr>
              <a:t>use shapiro.test </a:t>
            </a:r>
            <a:r>
              <a:rPr lang="en-US" sz="2400" dirty="0">
                <a:latin typeface="Times New Roman" panose="02020603050405020304" pitchFamily="18" charset="0"/>
                <a:cs typeface="Times New Roman" panose="02020603050405020304" pitchFamily="18" charset="0"/>
              </a:rPr>
              <a:t>command to control again</a:t>
            </a:r>
          </a:p>
        </p:txBody>
      </p:sp>
      <p:sp>
        <p:nvSpPr>
          <p:cNvPr id="9" name="Text Placeholder 8"/>
          <p:cNvSpPr>
            <a:spLocks noGrp="1"/>
          </p:cNvSpPr>
          <p:nvPr>
            <p:ph type="body" idx="4294967295"/>
          </p:nvPr>
        </p:nvSpPr>
        <p:spPr>
          <a:xfrm>
            <a:off x="880795" y="2619022"/>
            <a:ext cx="10156399" cy="3034023"/>
          </a:xfrm>
        </p:spPr>
        <p:txBody>
          <a:bodyPr>
            <a:normAutofit/>
          </a:bodyPr>
          <a:lstStyle/>
          <a:p>
            <a:pPr marL="0" indent="0">
              <a:buNone/>
            </a:pPr>
            <a:endParaRPr lang="en-US" sz="2400" dirty="0" smtClean="0">
              <a:solidFill>
                <a:schemeClr val="tx1"/>
              </a:solidFill>
              <a:latin typeface="Times New Roman" panose="02020603050405020304" pitchFamily="18" charset="0"/>
              <a:ea typeface="+mj-ea"/>
              <a:cs typeface="Times New Roman" panose="02020603050405020304" pitchFamily="18" charset="0"/>
            </a:endParaRPr>
          </a:p>
          <a:p>
            <a:r>
              <a:rPr lang="en-US" sz="2400" dirty="0" smtClean="0">
                <a:solidFill>
                  <a:schemeClr val="tx1"/>
                </a:solidFill>
                <a:latin typeface="Times New Roman" panose="02020603050405020304" pitchFamily="18" charset="0"/>
                <a:ea typeface="+mj-ea"/>
                <a:cs typeface="Times New Roman" panose="02020603050405020304" pitchFamily="18" charset="0"/>
              </a:rPr>
              <a:t>Now </a:t>
            </a:r>
            <a:r>
              <a:rPr lang="en-US" sz="2400" dirty="0">
                <a:solidFill>
                  <a:schemeClr val="tx1"/>
                </a:solidFill>
                <a:latin typeface="Times New Roman" panose="02020603050405020304" pitchFamily="18" charset="0"/>
                <a:ea typeface="+mj-ea"/>
                <a:cs typeface="Times New Roman" panose="02020603050405020304" pitchFamily="18" charset="0"/>
              </a:rPr>
              <a:t>run the following </a:t>
            </a:r>
            <a:r>
              <a:rPr lang="en-US" sz="2400" dirty="0" smtClean="0">
                <a:solidFill>
                  <a:schemeClr val="tx1"/>
                </a:solidFill>
                <a:latin typeface="Times New Roman" panose="02020603050405020304" pitchFamily="18" charset="0"/>
                <a:ea typeface="+mj-ea"/>
                <a:cs typeface="Times New Roman" panose="02020603050405020304" pitchFamily="18" charset="0"/>
              </a:rPr>
              <a:t>command</a:t>
            </a:r>
            <a:endParaRPr lang="en-US" dirty="0" smtClean="0">
              <a:solidFill>
                <a:schemeClr val="tx1"/>
              </a:solidFill>
            </a:endParaRPr>
          </a:p>
          <a:p>
            <a:pPr marL="342900" indent="-342900">
              <a:buFont typeface="Wingdings" panose="05000000000000000000" pitchFamily="2" charset="2"/>
              <a:buChar char="Ø"/>
            </a:pPr>
            <a:r>
              <a:rPr lang="en-US" sz="2400" b="1" dirty="0">
                <a:solidFill>
                  <a:schemeClr val="tx1"/>
                </a:solidFill>
                <a:latin typeface="Times New Roman" panose="02020603050405020304" pitchFamily="18" charset="0"/>
                <a:ea typeface="+mj-ea"/>
                <a:cs typeface="Times New Roman" panose="02020603050405020304" pitchFamily="18" charset="0"/>
              </a:rPr>
              <a:t>Data$February_Prec.Trans &lt;- Data$February_Prec.SQRT</a:t>
            </a:r>
          </a:p>
          <a:p>
            <a:pPr marL="342900" indent="-342900">
              <a:buFont typeface="Wingdings" panose="05000000000000000000" pitchFamily="2" charset="2"/>
              <a:buChar char="Ø"/>
            </a:pPr>
            <a:endParaRPr lang="en-US" sz="2400" b="1" dirty="0" smtClean="0">
              <a:solidFill>
                <a:schemeClr val="bg2"/>
              </a:solidFill>
              <a:latin typeface="Times New Roman" panose="02020603050405020304" pitchFamily="18" charset="0"/>
              <a:ea typeface="+mj-ea"/>
              <a:cs typeface="Times New Roman" panose="02020603050405020304" pitchFamily="18" charset="0"/>
            </a:endParaRPr>
          </a:p>
          <a:p>
            <a:r>
              <a:rPr lang="en-US" sz="2400" dirty="0">
                <a:solidFill>
                  <a:schemeClr val="tx1"/>
                </a:solidFill>
                <a:latin typeface="Times New Roman" panose="02020603050405020304" pitchFamily="18" charset="0"/>
                <a:ea typeface="+mj-ea"/>
                <a:cs typeface="Times New Roman" panose="02020603050405020304" pitchFamily="18" charset="0"/>
              </a:rPr>
              <a:t>Convert data to spatial </a:t>
            </a:r>
            <a:r>
              <a:rPr lang="en-US" sz="2400" dirty="0" smtClean="0">
                <a:solidFill>
                  <a:schemeClr val="tx1"/>
                </a:solidFill>
                <a:latin typeface="Times New Roman" panose="02020603050405020304" pitchFamily="18" charset="0"/>
                <a:ea typeface="+mj-ea"/>
                <a:cs typeface="Times New Roman" panose="02020603050405020304" pitchFamily="18" charset="0"/>
              </a:rPr>
              <a:t>data</a:t>
            </a:r>
          </a:p>
          <a:p>
            <a:pPr marL="342900" indent="-342900">
              <a:buFont typeface="Wingdings" panose="05000000000000000000" pitchFamily="2" charset="2"/>
              <a:buChar char="Ø"/>
            </a:pPr>
            <a:r>
              <a:rPr lang="en-US" sz="2400" b="1" dirty="0">
                <a:solidFill>
                  <a:schemeClr val="tx1"/>
                </a:solidFill>
                <a:latin typeface="Times New Roman" panose="02020603050405020304" pitchFamily="18" charset="0"/>
                <a:ea typeface="+mj-ea"/>
                <a:cs typeface="Times New Roman" panose="02020603050405020304" pitchFamily="18" charset="0"/>
              </a:rPr>
              <a:t>coordinates(Data) &lt;- ~ </a:t>
            </a:r>
            <a:r>
              <a:rPr lang="en-US" sz="2400" b="1" dirty="0" err="1">
                <a:solidFill>
                  <a:schemeClr val="tx1"/>
                </a:solidFill>
                <a:latin typeface="Times New Roman" panose="02020603050405020304" pitchFamily="18" charset="0"/>
                <a:ea typeface="+mj-ea"/>
                <a:cs typeface="Times New Roman" panose="02020603050405020304" pitchFamily="18" charset="0"/>
              </a:rPr>
              <a:t>lon</a:t>
            </a:r>
            <a:r>
              <a:rPr lang="en-US" sz="2400" b="1" dirty="0">
                <a:solidFill>
                  <a:schemeClr val="tx1"/>
                </a:solidFill>
                <a:latin typeface="Times New Roman" panose="02020603050405020304" pitchFamily="18" charset="0"/>
                <a:ea typeface="+mj-ea"/>
                <a:cs typeface="Times New Roman" panose="02020603050405020304" pitchFamily="18" charset="0"/>
              </a:rPr>
              <a:t> + </a:t>
            </a:r>
            <a:r>
              <a:rPr lang="en-US" sz="2400" b="1" dirty="0" err="1">
                <a:solidFill>
                  <a:schemeClr val="tx1"/>
                </a:solidFill>
                <a:latin typeface="Times New Roman" panose="02020603050405020304" pitchFamily="18" charset="0"/>
                <a:ea typeface="+mj-ea"/>
                <a:cs typeface="Times New Roman" panose="02020603050405020304" pitchFamily="18" charset="0"/>
              </a:rPr>
              <a:t>lat</a:t>
            </a:r>
            <a:r>
              <a:rPr lang="en-US" sz="2400" b="1" dirty="0">
                <a:solidFill>
                  <a:schemeClr val="tx1"/>
                </a:solidFill>
                <a:latin typeface="Times New Roman" panose="02020603050405020304" pitchFamily="18" charset="0"/>
                <a:ea typeface="+mj-ea"/>
                <a:cs typeface="Times New Roman" panose="02020603050405020304" pitchFamily="18" charset="0"/>
              </a:rPr>
              <a:t> ### ~ X+Y</a:t>
            </a:r>
          </a:p>
        </p:txBody>
      </p:sp>
      <p:sp>
        <p:nvSpPr>
          <p:cNvPr id="10" name="Horizontal Scroll 9"/>
          <p:cNvSpPr/>
          <p:nvPr/>
        </p:nvSpPr>
        <p:spPr>
          <a:xfrm>
            <a:off x="6078828" y="1365162"/>
            <a:ext cx="3309871" cy="1378039"/>
          </a:xfrm>
          <a:prstGeom prst="horizont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ea typeface="+mj-ea"/>
                <a:cs typeface="Times New Roman" panose="02020603050405020304" pitchFamily="18" charset="0"/>
              </a:rPr>
              <a:t>p-value = 0.9359</a:t>
            </a:r>
          </a:p>
        </p:txBody>
      </p:sp>
      <p:sp>
        <p:nvSpPr>
          <p:cNvPr id="11" name="Title 7"/>
          <p:cNvSpPr txBox="1">
            <a:spLocks/>
          </p:cNvSpPr>
          <p:nvPr/>
        </p:nvSpPr>
        <p:spPr bwMode="gray">
          <a:xfrm>
            <a:off x="1062656" y="5453370"/>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dirty="0">
              <a:latin typeface="Times New Roman" panose="02020603050405020304" pitchFamily="18" charset="0"/>
              <a:cs typeface="Times New Roman" panose="02020603050405020304" pitchFamily="18" charset="0"/>
            </a:endParaRPr>
          </a:p>
        </p:txBody>
      </p:sp>
      <p:sp>
        <p:nvSpPr>
          <p:cNvPr id="12" name="Rectangle 11"/>
          <p:cNvSpPr/>
          <p:nvPr/>
        </p:nvSpPr>
        <p:spPr>
          <a:xfrm>
            <a:off x="910107" y="5913429"/>
            <a:ext cx="10719515" cy="400110"/>
          </a:xfrm>
          <a:prstGeom prst="rect">
            <a:avLst/>
          </a:prstGeom>
        </p:spPr>
        <p:txBody>
          <a:bodyPr wrap="square">
            <a:spAutoFit/>
          </a:bodyPr>
          <a:lstStyle/>
          <a:p>
            <a:r>
              <a:rPr lang="en-US" sz="2000" dirty="0">
                <a:latin typeface="Times New Roman" panose="02020603050405020304" pitchFamily="18" charset="0"/>
                <a:ea typeface="+mj-ea"/>
                <a:cs typeface="Times New Roman" panose="02020603050405020304" pitchFamily="18" charset="0"/>
              </a:rPr>
              <a:t>Here our X was </a:t>
            </a:r>
            <a:r>
              <a:rPr lang="en-US" sz="2000" dirty="0" err="1">
                <a:latin typeface="Times New Roman" panose="02020603050405020304" pitchFamily="18" charset="0"/>
                <a:ea typeface="+mj-ea"/>
                <a:cs typeface="Times New Roman" panose="02020603050405020304" pitchFamily="18" charset="0"/>
              </a:rPr>
              <a:t>lon</a:t>
            </a:r>
            <a:r>
              <a:rPr lang="en-US" sz="2000" dirty="0">
                <a:latin typeface="Times New Roman" panose="02020603050405020304" pitchFamily="18" charset="0"/>
                <a:ea typeface="+mj-ea"/>
                <a:cs typeface="Times New Roman" panose="02020603050405020304" pitchFamily="18" charset="0"/>
              </a:rPr>
              <a:t> and our Y was </a:t>
            </a:r>
            <a:r>
              <a:rPr lang="en-US" sz="2000" dirty="0" err="1">
                <a:latin typeface="Times New Roman" panose="02020603050405020304" pitchFamily="18" charset="0"/>
                <a:ea typeface="+mj-ea"/>
                <a:cs typeface="Times New Roman" panose="02020603050405020304" pitchFamily="18" charset="0"/>
              </a:rPr>
              <a:t>lat</a:t>
            </a:r>
            <a:r>
              <a:rPr lang="en-US" sz="2000" dirty="0">
                <a:latin typeface="Times New Roman" panose="02020603050405020304" pitchFamily="18" charset="0"/>
                <a:ea typeface="+mj-ea"/>
                <a:cs typeface="Times New Roman" panose="02020603050405020304" pitchFamily="18" charset="0"/>
              </a:rPr>
              <a:t> (according to the input data)</a:t>
            </a:r>
          </a:p>
        </p:txBody>
      </p:sp>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12</a:t>
            </a:fld>
            <a:endParaRPr lang="en-US" dirty="0"/>
          </a:p>
        </p:txBody>
      </p:sp>
    </p:spTree>
    <p:extLst>
      <p:ext uri="{BB962C8B-B14F-4D97-AF65-F5344CB8AC3E}">
        <p14:creationId xmlns:p14="http://schemas.microsoft.com/office/powerpoint/2010/main" val="3697127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528" y="690332"/>
            <a:ext cx="8761413" cy="706964"/>
          </a:xfrm>
        </p:spPr>
        <p:txBody>
          <a:bodyPr/>
          <a:lstStyle/>
          <a:p>
            <a:r>
              <a:rPr lang="en-US" dirty="0">
                <a:solidFill>
                  <a:schemeClr val="accent1">
                    <a:lumMod val="20000"/>
                    <a:lumOff val="80000"/>
                  </a:schemeClr>
                </a:solidFill>
                <a:latin typeface="Times New Roman" panose="02020603050405020304" pitchFamily="18" charset="0"/>
                <a:cs typeface="Times New Roman" panose="02020603050405020304" pitchFamily="18" charset="0"/>
              </a:rPr>
              <a:t>"SpatialPointsDataFrame"    </a:t>
            </a:r>
            <a:r>
              <a:rPr lang="en-US" sz="2400" dirty="0">
                <a:latin typeface="Times New Roman" panose="02020603050405020304" pitchFamily="18" charset="0"/>
                <a:cs typeface="Times New Roman" panose="02020603050405020304" pitchFamily="18" charset="0"/>
              </a:rPr>
              <a:t>After converting, we plot.</a:t>
            </a:r>
          </a:p>
        </p:txBody>
      </p:sp>
      <p:pic>
        <p:nvPicPr>
          <p:cNvPr id="4" name="Picture 3"/>
          <p:cNvPicPr>
            <a:picLocks noChangeAspect="1"/>
          </p:cNvPicPr>
          <p:nvPr/>
        </p:nvPicPr>
        <p:blipFill>
          <a:blip r:embed="rId2"/>
          <a:stretch>
            <a:fillRect/>
          </a:stretch>
        </p:blipFill>
        <p:spPr>
          <a:xfrm>
            <a:off x="1262130" y="2524259"/>
            <a:ext cx="9053847" cy="4333741"/>
          </a:xfrm>
          <a:prstGeom prst="rect">
            <a:avLst/>
          </a:prstGeom>
        </p:spPr>
      </p:pic>
      <p:sp>
        <p:nvSpPr>
          <p:cNvPr id="5" name="Horizontal Scroll 4"/>
          <p:cNvSpPr/>
          <p:nvPr/>
        </p:nvSpPr>
        <p:spPr>
          <a:xfrm>
            <a:off x="824247" y="1596981"/>
            <a:ext cx="7701566" cy="914400"/>
          </a:xfrm>
          <a:prstGeom prst="horizontalScroll">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Ø"/>
            </a:pPr>
            <a:r>
              <a:rPr lang="en-US" sz="2800" dirty="0">
                <a:solidFill>
                  <a:schemeClr val="tx1"/>
                </a:solidFill>
                <a:latin typeface="Times New Roman" panose="02020603050405020304" pitchFamily="18" charset="0"/>
                <a:ea typeface="Calibri" panose="020F0502020204030204" pitchFamily="34" charset="0"/>
              </a:rPr>
              <a:t>plot(Data, pch = 16, col="red", cex=0.5)</a:t>
            </a:r>
            <a:endParaRPr lang="en-US" sz="2800" dirty="0">
              <a:solidFill>
                <a:schemeClr val="tx1"/>
              </a:solidFill>
            </a:endParaRPr>
          </a:p>
        </p:txBody>
      </p:sp>
      <p:sp>
        <p:nvSpPr>
          <p:cNvPr id="3" name="Slide Number Placeholder 2"/>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13</a:t>
            </a:fld>
            <a:endParaRPr lang="en-US" dirty="0"/>
          </a:p>
        </p:txBody>
      </p:sp>
    </p:spTree>
    <p:extLst>
      <p:ext uri="{BB962C8B-B14F-4D97-AF65-F5344CB8AC3E}">
        <p14:creationId xmlns:p14="http://schemas.microsoft.com/office/powerpoint/2010/main" val="870877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03355" y="677124"/>
            <a:ext cx="6253635" cy="400110"/>
          </a:xfrm>
          <a:prstGeom prst="rect">
            <a:avLst/>
          </a:prstGeom>
        </p:spPr>
        <p:txBody>
          <a:bodyPr wrap="none">
            <a:spAutoFit/>
          </a:bodyPr>
          <a:lstStyle/>
          <a:p>
            <a:r>
              <a:rPr lang="en-US" sz="2000" dirty="0">
                <a:solidFill>
                  <a:schemeClr val="bg2"/>
                </a:solidFill>
                <a:latin typeface="Times New Roman" panose="02020603050405020304" pitchFamily="18" charset="0"/>
                <a:ea typeface="+mj-ea"/>
                <a:cs typeface="Times New Roman" panose="02020603050405020304" pitchFamily="18" charset="0"/>
              </a:rPr>
              <a:t>Draw the same plot above by changing the command again</a:t>
            </a:r>
          </a:p>
        </p:txBody>
      </p:sp>
      <p:sp>
        <p:nvSpPr>
          <p:cNvPr id="7" name="Horizontal Scroll 6"/>
          <p:cNvSpPr/>
          <p:nvPr/>
        </p:nvSpPr>
        <p:spPr>
          <a:xfrm>
            <a:off x="2408349" y="1107584"/>
            <a:ext cx="7701566" cy="914400"/>
          </a:xfrm>
          <a:prstGeom prst="horizontalScroll">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Ø"/>
            </a:pPr>
            <a:r>
              <a:rPr lang="en-US" sz="2800" dirty="0">
                <a:solidFill>
                  <a:schemeClr val="tx1"/>
                </a:solidFill>
                <a:latin typeface="Times New Roman" panose="02020603050405020304" pitchFamily="18" charset="0"/>
                <a:ea typeface="Calibri" panose="020F0502020204030204" pitchFamily="34" charset="0"/>
              </a:rPr>
              <a:t>plot(Data, pch = 15, col="</a:t>
            </a:r>
            <a:r>
              <a:rPr lang="en-US" sz="2800" dirty="0" err="1">
                <a:solidFill>
                  <a:schemeClr val="tx1"/>
                </a:solidFill>
                <a:latin typeface="Times New Roman" panose="02020603050405020304" pitchFamily="18" charset="0"/>
                <a:ea typeface="Calibri" panose="020F0502020204030204" pitchFamily="34" charset="0"/>
              </a:rPr>
              <a:t>darkgreen</a:t>
            </a:r>
            <a:r>
              <a:rPr lang="en-US" sz="2800" dirty="0">
                <a:solidFill>
                  <a:schemeClr val="tx1"/>
                </a:solidFill>
                <a:latin typeface="Times New Roman" panose="02020603050405020304" pitchFamily="18" charset="0"/>
                <a:ea typeface="Calibri" panose="020F0502020204030204" pitchFamily="34" charset="0"/>
              </a:rPr>
              <a:t>", cex=1.5)</a:t>
            </a:r>
          </a:p>
        </p:txBody>
      </p:sp>
      <p:pic>
        <p:nvPicPr>
          <p:cNvPr id="8" name="Picture 7"/>
          <p:cNvPicPr>
            <a:picLocks noChangeAspect="1"/>
          </p:cNvPicPr>
          <p:nvPr/>
        </p:nvPicPr>
        <p:blipFill>
          <a:blip r:embed="rId2"/>
          <a:stretch>
            <a:fillRect/>
          </a:stretch>
        </p:blipFill>
        <p:spPr>
          <a:xfrm>
            <a:off x="1493949" y="2175782"/>
            <a:ext cx="8757634" cy="4173503"/>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14</a:t>
            </a:fld>
            <a:endParaRPr lang="en-US" dirty="0"/>
          </a:p>
        </p:txBody>
      </p:sp>
    </p:spTree>
    <p:extLst>
      <p:ext uri="{BB962C8B-B14F-4D97-AF65-F5344CB8AC3E}">
        <p14:creationId xmlns:p14="http://schemas.microsoft.com/office/powerpoint/2010/main" val="1791889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63640" y="669769"/>
            <a:ext cx="9534525" cy="977900"/>
          </a:xfrm>
        </p:spPr>
        <p:txBody>
          <a:bodyPr>
            <a:no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Now we define the coordinate system for our data. The coordinate system is determined using crs (). Because the coordinate system is latitude and longitude, the following two codes can be used.</a:t>
            </a:r>
          </a:p>
        </p:txBody>
      </p:sp>
      <p:sp>
        <p:nvSpPr>
          <p:cNvPr id="8" name="Rectangle 7"/>
          <p:cNvSpPr/>
          <p:nvPr/>
        </p:nvSpPr>
        <p:spPr>
          <a:xfrm>
            <a:off x="1360867" y="2320225"/>
            <a:ext cx="8066468" cy="769441"/>
          </a:xfrm>
          <a:prstGeom prst="rect">
            <a:avLst/>
          </a:prstGeom>
        </p:spPr>
        <p:txBody>
          <a:bodyPr wrap="square">
            <a:spAutoFit/>
          </a:bodyPr>
          <a:lstStyle/>
          <a:p>
            <a:pPr marL="285750" indent="-285750">
              <a:buFont typeface="Wingdings" panose="05000000000000000000" pitchFamily="2" charset="2"/>
              <a:buChar char="Ø"/>
            </a:pPr>
            <a:r>
              <a:rPr lang="en-US" sz="2200" b="1" dirty="0">
                <a:solidFill>
                  <a:schemeClr val="accent6">
                    <a:lumMod val="50000"/>
                  </a:schemeClr>
                </a:solidFill>
                <a:latin typeface="Times New Roman" panose="02020603050405020304" pitchFamily="18" charset="0"/>
                <a:ea typeface="+mj-ea"/>
                <a:cs typeface="Times New Roman" panose="02020603050405020304" pitchFamily="18" charset="0"/>
              </a:rPr>
              <a:t>crs(Data) &lt;- CRS("+proj</a:t>
            </a:r>
            <a:r>
              <a:rPr lang="en-US" sz="2200" b="1" dirty="0" smtClean="0">
                <a:solidFill>
                  <a:schemeClr val="accent6">
                    <a:lumMod val="50000"/>
                  </a:schemeClr>
                </a:solidFill>
                <a:latin typeface="Times New Roman" panose="02020603050405020304" pitchFamily="18" charset="0"/>
                <a:ea typeface="+mj-ea"/>
                <a:cs typeface="Times New Roman" panose="02020603050405020304" pitchFamily="18" charset="0"/>
              </a:rPr>
              <a:t>= longlat </a:t>
            </a:r>
            <a:r>
              <a:rPr lang="en-US" sz="2200" b="1" dirty="0">
                <a:solidFill>
                  <a:schemeClr val="accent6">
                    <a:lumMod val="50000"/>
                  </a:schemeClr>
                </a:solidFill>
                <a:latin typeface="Times New Roman" panose="02020603050405020304" pitchFamily="18" charset="0"/>
                <a:ea typeface="+mj-ea"/>
                <a:cs typeface="Times New Roman" panose="02020603050405020304" pitchFamily="18" charset="0"/>
              </a:rPr>
              <a:t>+datum=WGS84")</a:t>
            </a:r>
          </a:p>
          <a:p>
            <a:pPr marL="285750" indent="-285750">
              <a:buFont typeface="Wingdings" panose="05000000000000000000" pitchFamily="2" charset="2"/>
              <a:buChar char="Ø"/>
            </a:pPr>
            <a:r>
              <a:rPr lang="en-US" sz="2200" b="1" dirty="0">
                <a:solidFill>
                  <a:schemeClr val="accent6">
                    <a:lumMod val="50000"/>
                  </a:schemeClr>
                </a:solidFill>
                <a:latin typeface="Times New Roman" panose="02020603050405020304" pitchFamily="18" charset="0"/>
                <a:ea typeface="+mj-ea"/>
                <a:cs typeface="Times New Roman" panose="02020603050405020304" pitchFamily="18" charset="0"/>
              </a:rPr>
              <a:t>crs(Data) &lt;- CRS("+init=epsg:4326")</a:t>
            </a:r>
          </a:p>
        </p:txBody>
      </p:sp>
      <p:sp>
        <p:nvSpPr>
          <p:cNvPr id="9" name="Rectangle 8"/>
          <p:cNvSpPr/>
          <p:nvPr/>
        </p:nvSpPr>
        <p:spPr>
          <a:xfrm>
            <a:off x="682581" y="4226090"/>
            <a:ext cx="10238703" cy="1569660"/>
          </a:xfrm>
          <a:prstGeom prst="rect">
            <a:avLst/>
          </a:prstGeom>
        </p:spPr>
        <p:txBody>
          <a:bodyPr wrap="square">
            <a:spAutoFit/>
          </a:bodyPr>
          <a:lstStyle/>
          <a:p>
            <a:r>
              <a:rPr lang="en-US" sz="2400" dirty="0">
                <a:latin typeface="Times New Roman" panose="02020603050405020304" pitchFamily="18" charset="0"/>
                <a:ea typeface="+mj-ea"/>
                <a:cs typeface="Times New Roman" panose="02020603050405020304" pitchFamily="18" charset="0"/>
              </a:rPr>
              <a:t>Now we load the provinces. The system package itself calls the data. If we do not know the file path, run it with the choose.files () command and select our file from the opened window. I used a shapefile in this exercise. The following commands are different for each system.</a:t>
            </a:r>
          </a:p>
        </p:txBody>
      </p:sp>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15</a:t>
            </a:fld>
            <a:endParaRPr lang="en-US" dirty="0"/>
          </a:p>
        </p:txBody>
      </p:sp>
    </p:spTree>
    <p:extLst>
      <p:ext uri="{BB962C8B-B14F-4D97-AF65-F5344CB8AC3E}">
        <p14:creationId xmlns:p14="http://schemas.microsoft.com/office/powerpoint/2010/main" val="168098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2429" y="0"/>
            <a:ext cx="10895527" cy="1695849"/>
          </a:xfrm>
          <a:prstGeom prst="rect">
            <a:avLst/>
          </a:prstGeom>
        </p:spPr>
        <p:txBody>
          <a:bodyPr wrap="square">
            <a:spAutoFit/>
          </a:bodyPr>
          <a:lstStyle/>
          <a:p>
            <a:pPr algn="just">
              <a:lnSpc>
                <a:spcPct val="107000"/>
              </a:lnSpc>
              <a:spcAft>
                <a:spcPts val="800"/>
              </a:spcAft>
            </a:pPr>
            <a:r>
              <a:rPr lang="fa-IR" sz="2000" dirty="0">
                <a:latin typeface="Calibri" panose="020F0502020204030204" pitchFamily="34" charset="0"/>
                <a:ea typeface="Calibri" panose="020F0502020204030204" pitchFamily="34" charset="0"/>
                <a:cs typeface="B Nazanin" panose="00000400000000000000" pitchFamily="2" charset="-78"/>
              </a:rPr>
              <a:t> </a:t>
            </a:r>
            <a:endParaRPr lang="en-US"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Wingdings" panose="05000000000000000000" pitchFamily="2" charset="2"/>
              <a:buChar char="v"/>
            </a:pPr>
            <a:r>
              <a:rPr lang="en-US" sz="2000" dirty="0">
                <a:latin typeface="Times New Roman" panose="02020603050405020304" pitchFamily="18" charset="0"/>
                <a:ea typeface="Calibri" panose="020F0502020204030204" pitchFamily="34" charset="0"/>
                <a:cs typeface="Arial" panose="020B0604020202020204" pitchFamily="34" charset="0"/>
              </a:rPr>
              <a:t>Province &lt;- shapefile ("E:\\Dropbox\\3Province\\3Province.shp")</a:t>
            </a:r>
            <a:endParaRPr lang="en-US" sz="2000"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Wingdings" panose="05000000000000000000" pitchFamily="2" charset="2"/>
              <a:buChar char="v"/>
            </a:pPr>
            <a:r>
              <a:rPr lang="en-US" sz="2000" dirty="0">
                <a:latin typeface="Times New Roman" panose="02020603050405020304" pitchFamily="18" charset="0"/>
                <a:ea typeface="Calibri" panose="020F0502020204030204" pitchFamily="34" charset="0"/>
                <a:cs typeface="Arial" panose="020B0604020202020204" pitchFamily="34" charset="0"/>
              </a:rPr>
              <a:t>Province &lt;- shapefile ("E:\\Mega Cloud Storage Yahoo Account\\3Province\\3Province.shp")</a:t>
            </a:r>
            <a:endParaRPr lang="en-US" sz="2000" dirty="0">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en-US" sz="2000" dirty="0">
                <a:latin typeface="Times New Roman" panose="02020603050405020304" pitchFamily="18" charset="0"/>
                <a:ea typeface="Calibri" panose="020F0502020204030204" pitchFamily="34" charset="0"/>
              </a:rPr>
              <a:t>Province &lt;- shapefile ("D:\\Mega Cloud Yahoo\\3Province\\3Province.shp</a:t>
            </a:r>
            <a:r>
              <a:rPr lang="en-US" sz="2000" dirty="0" smtClean="0">
                <a:latin typeface="Times New Roman" panose="02020603050405020304" pitchFamily="18" charset="0"/>
                <a:ea typeface="Calibri" panose="020F0502020204030204" pitchFamily="34" charset="0"/>
              </a:rPr>
              <a:t>")</a:t>
            </a:r>
          </a:p>
        </p:txBody>
      </p:sp>
      <p:pic>
        <p:nvPicPr>
          <p:cNvPr id="10" name="Picture 9"/>
          <p:cNvPicPr>
            <a:picLocks noChangeAspect="1"/>
          </p:cNvPicPr>
          <p:nvPr/>
        </p:nvPicPr>
        <p:blipFill rotWithShape="1">
          <a:blip r:embed="rId2"/>
          <a:srcRect l="361" r="4256" b="18622"/>
          <a:stretch/>
        </p:blipFill>
        <p:spPr>
          <a:xfrm>
            <a:off x="745067" y="2375376"/>
            <a:ext cx="10171289" cy="1169335"/>
          </a:xfrm>
          <a:prstGeom prst="rect">
            <a:avLst/>
          </a:prstGeom>
        </p:spPr>
      </p:pic>
      <p:pic>
        <p:nvPicPr>
          <p:cNvPr id="11" name="Picture 10"/>
          <p:cNvPicPr>
            <a:picLocks noChangeAspect="1"/>
          </p:cNvPicPr>
          <p:nvPr/>
        </p:nvPicPr>
        <p:blipFill rotWithShape="1">
          <a:blip r:embed="rId3"/>
          <a:srcRect l="570" t="3788" r="3453" b="14857"/>
          <a:stretch/>
        </p:blipFill>
        <p:spPr>
          <a:xfrm>
            <a:off x="733778" y="3928533"/>
            <a:ext cx="10351911" cy="2246490"/>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16</a:t>
            </a:fld>
            <a:endParaRPr lang="en-US" dirty="0"/>
          </a:p>
        </p:txBody>
      </p:sp>
    </p:spTree>
    <p:extLst>
      <p:ext uri="{BB962C8B-B14F-4D97-AF65-F5344CB8AC3E}">
        <p14:creationId xmlns:p14="http://schemas.microsoft.com/office/powerpoint/2010/main" val="2892171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94347" y="669701"/>
            <a:ext cx="8825658" cy="630384"/>
          </a:xfrm>
        </p:spPr>
        <p:txBody>
          <a:bodyPr/>
          <a:lstStyle/>
          <a:p>
            <a:r>
              <a:rPr lang="en-US" sz="2000" dirty="0">
                <a:latin typeface="Times New Roman" panose="02020603050405020304" pitchFamily="18" charset="0"/>
                <a:cs typeface="Times New Roman" panose="02020603050405020304" pitchFamily="18" charset="0"/>
              </a:rPr>
              <a:t>Execute plot (Province): Map of provinces is plotted</a:t>
            </a:r>
            <a:r>
              <a:rPr lang="en-US" dirty="0"/>
              <a:t>.</a:t>
            </a:r>
          </a:p>
        </p:txBody>
      </p:sp>
      <p:pic>
        <p:nvPicPr>
          <p:cNvPr id="7" name="Picture 6"/>
          <p:cNvPicPr>
            <a:picLocks noChangeAspect="1"/>
          </p:cNvPicPr>
          <p:nvPr/>
        </p:nvPicPr>
        <p:blipFill rotWithShape="1">
          <a:blip r:embed="rId2"/>
          <a:srcRect l="3033" t="1282" r="5521" b="3297"/>
          <a:stretch/>
        </p:blipFill>
        <p:spPr>
          <a:xfrm>
            <a:off x="1320802" y="1412398"/>
            <a:ext cx="9392354" cy="4785203"/>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17</a:t>
            </a:fld>
            <a:endParaRPr lang="en-US" dirty="0"/>
          </a:p>
        </p:txBody>
      </p:sp>
    </p:spTree>
    <p:extLst>
      <p:ext uri="{BB962C8B-B14F-4D97-AF65-F5344CB8AC3E}">
        <p14:creationId xmlns:p14="http://schemas.microsoft.com/office/powerpoint/2010/main" val="2406867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467" y="806242"/>
            <a:ext cx="9148145" cy="706964"/>
          </a:xfrm>
        </p:spPr>
        <p:txBody>
          <a:bodyPr/>
          <a:lstStyle/>
          <a:p>
            <a:r>
              <a:rPr lang="en-US" sz="2000" dirty="0">
                <a:latin typeface="Times New Roman" panose="02020603050405020304" pitchFamily="18" charset="0"/>
                <a:cs typeface="Times New Roman" panose="02020603050405020304" pitchFamily="18" charset="0"/>
              </a:rPr>
              <a:t>Using the points command (Data, pch = 1, col = 'red', cex = 0.7) we also bring the points, the important point here is that if we run the points first, it gives an error, we must first plot And then run points. It is as shown below.</a:t>
            </a:r>
          </a:p>
        </p:txBody>
      </p:sp>
      <p:pic>
        <p:nvPicPr>
          <p:cNvPr id="4" name="Picture 3"/>
          <p:cNvPicPr>
            <a:picLocks noChangeAspect="1"/>
          </p:cNvPicPr>
          <p:nvPr/>
        </p:nvPicPr>
        <p:blipFill rotWithShape="1">
          <a:blip r:embed="rId2"/>
          <a:srcRect l="757" t="1797" r="2229" b="2187"/>
          <a:stretch/>
        </p:blipFill>
        <p:spPr>
          <a:xfrm>
            <a:off x="1049867" y="1885245"/>
            <a:ext cx="9945511" cy="4707467"/>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18</a:t>
            </a:fld>
            <a:endParaRPr lang="en-US" dirty="0"/>
          </a:p>
        </p:txBody>
      </p:sp>
    </p:spTree>
    <p:extLst>
      <p:ext uri="{BB962C8B-B14F-4D97-AF65-F5344CB8AC3E}">
        <p14:creationId xmlns:p14="http://schemas.microsoft.com/office/powerpoint/2010/main" val="45656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6822" y="529853"/>
            <a:ext cx="9672034" cy="1569660"/>
          </a:xfrm>
          <a:prstGeom prst="rect">
            <a:avLst/>
          </a:prstGeom>
        </p:spPr>
        <p:txBody>
          <a:bodyPr wrap="square">
            <a:spAutoFit/>
          </a:bodyPr>
          <a:lstStyle/>
          <a:p>
            <a:r>
              <a:rPr lang="en-US" sz="2400" dirty="0">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IDW</a:t>
            </a:r>
            <a:r>
              <a:rPr lang="en-US" sz="2400" dirty="0">
                <a:latin typeface="Times New Roman" panose="02020603050405020304" pitchFamily="18" charset="0"/>
                <a:ea typeface="+mj-ea"/>
                <a:cs typeface="Times New Roman" panose="02020603050405020304" pitchFamily="18" charset="0"/>
              </a:rPr>
              <a:t> is a non-</a:t>
            </a:r>
            <a:r>
              <a:rPr lang="en-US" sz="2400" dirty="0" err="1">
                <a:latin typeface="Times New Roman" panose="02020603050405020304" pitchFamily="18" charset="0"/>
                <a:ea typeface="+mj-ea"/>
                <a:cs typeface="Times New Roman" panose="02020603050405020304" pitchFamily="18" charset="0"/>
              </a:rPr>
              <a:t>geostatistical</a:t>
            </a:r>
            <a:r>
              <a:rPr lang="en-US" sz="2400" dirty="0">
                <a:latin typeface="Times New Roman" panose="02020603050405020304" pitchFamily="18" charset="0"/>
                <a:ea typeface="+mj-ea"/>
                <a:cs typeface="Times New Roman" panose="02020603050405020304" pitchFamily="18" charset="0"/>
              </a:rPr>
              <a:t> interpolation technique that works based on distance, giving more weight to nearby points to more distant points and a power to invert the weight distance. This power is very important. What you can choose. Execute in order using the following commands.</a:t>
            </a:r>
          </a:p>
        </p:txBody>
      </p:sp>
      <p:sp>
        <p:nvSpPr>
          <p:cNvPr id="6" name="Rectangle 5"/>
          <p:cNvSpPr/>
          <p:nvPr/>
        </p:nvSpPr>
        <p:spPr>
          <a:xfrm>
            <a:off x="1017430" y="2462130"/>
            <a:ext cx="10895527" cy="2375971"/>
          </a:xfrm>
          <a:prstGeom prst="rect">
            <a:avLst/>
          </a:prstGeom>
        </p:spPr>
        <p:txBody>
          <a:bodyPr wrap="square">
            <a:spAutoFit/>
          </a:bodyPr>
          <a:lstStyle/>
          <a:p>
            <a:pPr marL="342900" indent="-342900">
              <a:lnSpc>
                <a:spcPct val="107000"/>
              </a:lnSpc>
              <a:spcAft>
                <a:spcPts val="800"/>
              </a:spcAft>
              <a:buFont typeface="Wingdings" panose="05000000000000000000" pitchFamily="2" charset="2"/>
              <a:buChar char="ü"/>
            </a:pPr>
            <a:r>
              <a:rPr lang="en-US" sz="2400" dirty="0">
                <a:latin typeface="Times New Roman" panose="02020603050405020304" pitchFamily="18" charset="0"/>
                <a:ea typeface="+mj-ea"/>
                <a:cs typeface="Times New Roman" panose="02020603050405020304" pitchFamily="18" charset="0"/>
              </a:rPr>
              <a:t>f = function(</a:t>
            </a:r>
            <a:r>
              <a:rPr lang="en-US" sz="2400" dirty="0" err="1">
                <a:latin typeface="Times New Roman" panose="02020603050405020304" pitchFamily="18" charset="0"/>
                <a:ea typeface="+mj-ea"/>
                <a:cs typeface="Times New Roman" panose="02020603050405020304" pitchFamily="18" charset="0"/>
              </a:rPr>
              <a:t>idp</a:t>
            </a:r>
            <a:r>
              <a:rPr lang="en-US" sz="2400" dirty="0">
                <a:latin typeface="Times New Roman" panose="02020603050405020304" pitchFamily="18" charset="0"/>
                <a:ea typeface="+mj-ea"/>
                <a:cs typeface="Times New Roman" panose="02020603050405020304" pitchFamily="18" charset="0"/>
              </a:rPr>
              <a:t>, formula, data,...) </a:t>
            </a:r>
          </a:p>
          <a:p>
            <a:pPr marL="342900" indent="-342900">
              <a:lnSpc>
                <a:spcPct val="107000"/>
              </a:lnSpc>
              <a:spcAft>
                <a:spcPts val="800"/>
              </a:spcAft>
              <a:buFont typeface="Wingdings" panose="05000000000000000000" pitchFamily="2" charset="2"/>
              <a:buChar char="ü"/>
            </a:pPr>
            <a:r>
              <a:rPr lang="en-US" sz="2400" dirty="0">
                <a:latin typeface="Times New Roman" panose="02020603050405020304" pitchFamily="18" charset="0"/>
                <a:ea typeface="+mj-ea"/>
                <a:cs typeface="Times New Roman" panose="02020603050405020304" pitchFamily="18" charset="0"/>
              </a:rPr>
              <a:t>sum(krige.cv(</a:t>
            </a:r>
            <a:r>
              <a:rPr lang="en-US" sz="2400" dirty="0" err="1">
                <a:latin typeface="Times New Roman" panose="02020603050405020304" pitchFamily="18" charset="0"/>
                <a:ea typeface="+mj-ea"/>
                <a:cs typeface="Times New Roman" panose="02020603050405020304" pitchFamily="18" charset="0"/>
              </a:rPr>
              <a:t>formula,data,set</a:t>
            </a:r>
            <a:r>
              <a:rPr lang="en-US" sz="2400" dirty="0">
                <a:latin typeface="Times New Roman" panose="02020603050405020304" pitchFamily="18" charset="0"/>
                <a:ea typeface="+mj-ea"/>
                <a:cs typeface="Times New Roman" panose="02020603050405020304" pitchFamily="18" charset="0"/>
              </a:rPr>
              <a:t>=list(debug=0,idp=</a:t>
            </a:r>
            <a:r>
              <a:rPr lang="en-US" sz="2400" dirty="0" err="1">
                <a:latin typeface="Times New Roman" panose="02020603050405020304" pitchFamily="18" charset="0"/>
                <a:ea typeface="+mj-ea"/>
                <a:cs typeface="Times New Roman" panose="02020603050405020304" pitchFamily="18" charset="0"/>
              </a:rPr>
              <a:t>idp</a:t>
            </a:r>
            <a:r>
              <a:rPr lang="en-US" sz="2400" dirty="0">
                <a:latin typeface="Times New Roman" panose="02020603050405020304" pitchFamily="18" charset="0"/>
                <a:ea typeface="+mj-ea"/>
                <a:cs typeface="Times New Roman" panose="02020603050405020304" pitchFamily="18" charset="0"/>
              </a:rPr>
              <a:t>),...)$residual**2)</a:t>
            </a:r>
          </a:p>
          <a:p>
            <a:pPr marL="342900" indent="-342900">
              <a:lnSpc>
                <a:spcPct val="107000"/>
              </a:lnSpc>
              <a:spcAft>
                <a:spcPts val="800"/>
              </a:spcAft>
              <a:buFont typeface="Wingdings" panose="05000000000000000000" pitchFamily="2" charset="2"/>
              <a:buChar char="ü"/>
            </a:pPr>
            <a:r>
              <a:rPr lang="en-US" sz="2400" dirty="0" err="1">
                <a:latin typeface="Times New Roman" panose="02020603050405020304" pitchFamily="18" charset="0"/>
                <a:ea typeface="+mj-ea"/>
                <a:cs typeface="Times New Roman" panose="02020603050405020304" pitchFamily="18" charset="0"/>
              </a:rPr>
              <a:t>OPT.IDW.</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February_Prec.SQRT</a:t>
            </a:r>
            <a:r>
              <a:rPr lang="en-US" sz="2400" dirty="0">
                <a:latin typeface="Times New Roman" panose="02020603050405020304" pitchFamily="18" charset="0"/>
                <a:ea typeface="+mj-ea"/>
                <a:cs typeface="Times New Roman" panose="02020603050405020304" pitchFamily="18" charset="0"/>
              </a:rPr>
              <a:t> &lt;- optimize(f, interval=c(0.01,5), formula= </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February_Prec.SQRT</a:t>
            </a:r>
            <a:r>
              <a:rPr lang="en-US" sz="2400" dirty="0">
                <a:latin typeface="Times New Roman" panose="02020603050405020304" pitchFamily="18" charset="0"/>
                <a:ea typeface="+mj-ea"/>
                <a:cs typeface="Times New Roman" panose="02020603050405020304" pitchFamily="18" charset="0"/>
              </a:rPr>
              <a:t> ~1, data=Data)</a:t>
            </a:r>
          </a:p>
          <a:p>
            <a:pPr marL="342900" indent="-342900">
              <a:lnSpc>
                <a:spcPct val="107000"/>
              </a:lnSpc>
              <a:spcAft>
                <a:spcPts val="800"/>
              </a:spcAft>
              <a:buFont typeface="Wingdings" panose="05000000000000000000" pitchFamily="2" charset="2"/>
              <a:buChar char="ü"/>
            </a:pPr>
            <a:r>
              <a:rPr lang="en-US" sz="2400" dirty="0" err="1">
                <a:latin typeface="Times New Roman" panose="02020603050405020304" pitchFamily="18" charset="0"/>
                <a:ea typeface="+mj-ea"/>
                <a:cs typeface="Times New Roman" panose="02020603050405020304" pitchFamily="18" charset="0"/>
              </a:rPr>
              <a:t>OPT.IDW.</a:t>
            </a:r>
            <a:r>
              <a:rPr lang="en-US" sz="2400" dirty="0" err="1">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rPr>
              <a:t>February_Prec.SQRT</a:t>
            </a:r>
            <a:endParaRPr lang="en-US" sz="2400" dirty="0">
              <a:solidFill>
                <a:schemeClr val="accent1">
                  <a:lumMod val="50000"/>
                </a:schemeClr>
              </a:solidFill>
              <a:effectLst>
                <a:outerShdw blurRad="38100" dist="38100" dir="2700000" algn="tl">
                  <a:srgbClr val="000000">
                    <a:alpha val="43137"/>
                  </a:srgbClr>
                </a:outerShdw>
              </a:effectLst>
              <a:latin typeface="Times New Roman" panose="02020603050405020304" pitchFamily="18" charset="0"/>
              <a:ea typeface="+mj-ea"/>
              <a:cs typeface="Times New Roman" panose="02020603050405020304" pitchFamily="18" charset="0"/>
            </a:endParaRPr>
          </a:p>
        </p:txBody>
      </p:sp>
      <p:sp>
        <p:nvSpPr>
          <p:cNvPr id="7" name="Rectangle 6"/>
          <p:cNvSpPr/>
          <p:nvPr/>
        </p:nvSpPr>
        <p:spPr>
          <a:xfrm>
            <a:off x="763085" y="5742837"/>
            <a:ext cx="6758581" cy="461665"/>
          </a:xfrm>
          <a:prstGeom prst="rect">
            <a:avLst/>
          </a:prstGeom>
        </p:spPr>
        <p:txBody>
          <a:bodyPr wrap="none">
            <a:spAutoFit/>
          </a:bodyPr>
          <a:lstStyle/>
          <a:p>
            <a:r>
              <a:rPr lang="en-US" sz="2400" dirty="0">
                <a:latin typeface="Times New Roman" panose="02020603050405020304" pitchFamily="18" charset="0"/>
                <a:ea typeface="+mj-ea"/>
                <a:cs typeface="Times New Roman" panose="02020603050405020304" pitchFamily="18" charset="0"/>
              </a:rPr>
              <a:t>Power Results: 1.514915 causes the lowest error rate</a:t>
            </a:r>
            <a:r>
              <a:rPr lang="en-US" dirty="0"/>
              <a:t>.</a:t>
            </a:r>
          </a:p>
        </p:txBody>
      </p:sp>
      <p:pic>
        <p:nvPicPr>
          <p:cNvPr id="8" name="Picture 7"/>
          <p:cNvPicPr>
            <a:picLocks noChangeAspect="1"/>
          </p:cNvPicPr>
          <p:nvPr/>
        </p:nvPicPr>
        <p:blipFill>
          <a:blip r:embed="rId2"/>
          <a:stretch>
            <a:fillRect/>
          </a:stretch>
        </p:blipFill>
        <p:spPr>
          <a:xfrm>
            <a:off x="7740203" y="4340180"/>
            <a:ext cx="3915178" cy="204684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19</a:t>
            </a:fld>
            <a:endParaRPr lang="en-US" dirty="0"/>
          </a:p>
        </p:txBody>
      </p:sp>
    </p:spTree>
    <p:extLst>
      <p:ext uri="{BB962C8B-B14F-4D97-AF65-F5344CB8AC3E}">
        <p14:creationId xmlns:p14="http://schemas.microsoft.com/office/powerpoint/2010/main" val="410562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16318" y="708337"/>
            <a:ext cx="4351025" cy="5455395"/>
          </a:xfrm>
        </p:spPr>
        <p:txBody>
          <a:bodyPr/>
          <a:lstStyle/>
          <a:p>
            <a:r>
              <a:rPr lang="en-US" sz="3600" dirty="0" smtClean="0">
                <a:latin typeface="Times New Roman" panose="02020603050405020304" pitchFamily="18" charset="0"/>
                <a:cs typeface="Times New Roman" panose="02020603050405020304" pitchFamily="18" charset="0"/>
              </a:rPr>
              <a:t>LAYA ZEINALI</a:t>
            </a:r>
            <a:br>
              <a:rPr lang="en-US" sz="3600"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Ph.D candidate of forest ecology at Tarbiat Modares university, Tehran, Iran</a:t>
            </a:r>
            <a:br>
              <a:rPr lang="en-US"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interested in the environment and the planet and climate change issues, cooperation in vaious </a:t>
            </a:r>
            <a:r>
              <a:rPr lang="en-US" sz="2800" dirty="0" smtClean="0">
                <a:solidFill>
                  <a:srgbClr val="EBEBEB"/>
                </a:solidFill>
                <a:latin typeface="Times New Roman" panose="02020603050405020304" pitchFamily="18" charset="0"/>
                <a:cs typeface="Times New Roman" panose="02020603050405020304" pitchFamily="18" charset="0"/>
              </a:rPr>
              <a:t>environmental project</a:t>
            </a:r>
            <a:endParaRPr lang="en-US" sz="2800"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idx="1"/>
          </p:nvPr>
        </p:nvSpPr>
        <p:spPr>
          <a:xfrm>
            <a:off x="6895559" y="1880315"/>
            <a:ext cx="3757545" cy="3966693"/>
          </a:xfrm>
        </p:spPr>
        <p:txBody>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063" y="1378039"/>
            <a:ext cx="4393304" cy="4591317"/>
          </a:xfrm>
          <a:prstGeom prst="rect">
            <a:avLst/>
          </a:prstGeom>
        </p:spPr>
      </p:pic>
      <p:pic>
        <p:nvPicPr>
          <p:cNvPr id="8" name="Picture 7"/>
          <p:cNvPicPr>
            <a:picLocks noChangeAspect="1"/>
          </p:cNvPicPr>
          <p:nvPr/>
        </p:nvPicPr>
        <p:blipFill>
          <a:blip r:embed="rId3"/>
          <a:stretch>
            <a:fillRect/>
          </a:stretch>
        </p:blipFill>
        <p:spPr>
          <a:xfrm>
            <a:off x="7306230" y="123090"/>
            <a:ext cx="1348373" cy="1074646"/>
          </a:xfrm>
          <a:prstGeom prst="rect">
            <a:avLst/>
          </a:prstGeom>
        </p:spPr>
      </p:pic>
      <p:pic>
        <p:nvPicPr>
          <p:cNvPr id="9" name="Picture 8"/>
          <p:cNvPicPr>
            <a:picLocks noChangeAspect="1"/>
          </p:cNvPicPr>
          <p:nvPr/>
        </p:nvPicPr>
        <p:blipFill>
          <a:blip r:embed="rId4"/>
          <a:stretch>
            <a:fillRect/>
          </a:stretch>
        </p:blipFill>
        <p:spPr>
          <a:xfrm>
            <a:off x="8603414" y="193183"/>
            <a:ext cx="1094377" cy="1004552"/>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2</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4220720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9496" y="568697"/>
            <a:ext cx="8221015" cy="461665"/>
          </a:xfrm>
          <a:prstGeom prst="rect">
            <a:avLst/>
          </a:prstGeom>
        </p:spPr>
        <p:txBody>
          <a:bodyPr wrap="square">
            <a:spAutoFit/>
          </a:bodyPr>
          <a:lstStyle/>
          <a:p>
            <a:r>
              <a:rPr lang="en-US" sz="2400" dirty="0">
                <a:latin typeface="Times New Roman" panose="02020603050405020304" pitchFamily="18" charset="0"/>
                <a:ea typeface="+mj-ea"/>
                <a:cs typeface="Times New Roman" panose="02020603050405020304" pitchFamily="18" charset="0"/>
              </a:rPr>
              <a:t>Now we need to design a network using the following command:</a:t>
            </a:r>
          </a:p>
        </p:txBody>
      </p:sp>
      <p:sp>
        <p:nvSpPr>
          <p:cNvPr id="3" name="Rectangle 2"/>
          <p:cNvSpPr/>
          <p:nvPr/>
        </p:nvSpPr>
        <p:spPr>
          <a:xfrm>
            <a:off x="1094705" y="1283429"/>
            <a:ext cx="10328856" cy="487506"/>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Ø"/>
            </a:pPr>
            <a:r>
              <a:rPr lang="en-US" sz="2400" dirty="0">
                <a:solidFill>
                  <a:schemeClr val="accent1">
                    <a:lumMod val="50000"/>
                  </a:schemeClr>
                </a:solidFill>
                <a:latin typeface="Times New Roman" panose="02020603050405020304" pitchFamily="18" charset="0"/>
                <a:ea typeface="+mj-ea"/>
                <a:cs typeface="Times New Roman" panose="02020603050405020304" pitchFamily="18" charset="0"/>
              </a:rPr>
              <a:t>Grid &lt;- read.csv ("C:\\Users\\yagout\\Desktop\\Grid.DEM.csv", header=TRUE)</a:t>
            </a:r>
          </a:p>
        </p:txBody>
      </p:sp>
      <p:sp>
        <p:nvSpPr>
          <p:cNvPr id="7" name="Rectangle 6"/>
          <p:cNvSpPr/>
          <p:nvPr/>
        </p:nvSpPr>
        <p:spPr>
          <a:xfrm>
            <a:off x="528034" y="2030346"/>
            <a:ext cx="11062952" cy="1200329"/>
          </a:xfrm>
          <a:prstGeom prst="rect">
            <a:avLst/>
          </a:prstGeom>
        </p:spPr>
        <p:txBody>
          <a:bodyPr wrap="square">
            <a:spAutoFit/>
          </a:bodyPr>
          <a:lstStyle/>
          <a:p>
            <a:r>
              <a:rPr lang="en-US" sz="2400" dirty="0">
                <a:latin typeface="Times New Roman" panose="02020603050405020304" pitchFamily="18" charset="0"/>
                <a:ea typeface="+mj-ea"/>
                <a:cs typeface="Times New Roman" panose="02020603050405020304" pitchFamily="18" charset="0"/>
              </a:rPr>
              <a:t>Executing the class (Grid), head (Grid), and dim (Grid) commands executes the type here </a:t>
            </a:r>
            <a:r>
              <a:rPr lang="en-US" sz="2400" dirty="0" err="1">
                <a:latin typeface="Times New Roman" panose="02020603050405020304" pitchFamily="18" charset="0"/>
                <a:ea typeface="+mj-ea"/>
                <a:cs typeface="Times New Roman" panose="02020603050405020304" pitchFamily="18" charset="0"/>
              </a:rPr>
              <a:t>dataframe</a:t>
            </a:r>
            <a:r>
              <a:rPr lang="en-US" sz="2400" dirty="0">
                <a:latin typeface="Times New Roman" panose="02020603050405020304" pitchFamily="18" charset="0"/>
                <a:ea typeface="+mj-ea"/>
                <a:cs typeface="Times New Roman" panose="02020603050405020304" pitchFamily="18" charset="0"/>
              </a:rPr>
              <a:t> and the head and dim commands described above, respectively. As shown below:</a:t>
            </a:r>
          </a:p>
        </p:txBody>
      </p:sp>
      <p:pic>
        <p:nvPicPr>
          <p:cNvPr id="8" name="Picture 7"/>
          <p:cNvPicPr>
            <a:picLocks noChangeAspect="1"/>
          </p:cNvPicPr>
          <p:nvPr/>
        </p:nvPicPr>
        <p:blipFill rotWithShape="1">
          <a:blip r:embed="rId2"/>
          <a:srcRect l="3698" t="7959" b="12231"/>
          <a:stretch/>
        </p:blipFill>
        <p:spPr>
          <a:xfrm>
            <a:off x="2844800" y="3126218"/>
            <a:ext cx="8342489" cy="3150406"/>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20</a:t>
            </a:fld>
            <a:endParaRPr lang="en-US" dirty="0"/>
          </a:p>
        </p:txBody>
      </p:sp>
    </p:spTree>
    <p:extLst>
      <p:ext uri="{BB962C8B-B14F-4D97-AF65-F5344CB8AC3E}">
        <p14:creationId xmlns:p14="http://schemas.microsoft.com/office/powerpoint/2010/main" val="3656635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6518" y="462291"/>
            <a:ext cx="9916733" cy="1200329"/>
          </a:xfrm>
          <a:prstGeom prst="rect">
            <a:avLst/>
          </a:prstGeom>
        </p:spPr>
        <p:txBody>
          <a:bodyPr wrap="square">
            <a:spAutoFit/>
          </a:bodyPr>
          <a:lstStyle/>
          <a:p>
            <a:r>
              <a:rPr lang="en-US" sz="2400" dirty="0">
                <a:latin typeface="Times New Roman" panose="02020603050405020304" pitchFamily="18" charset="0"/>
                <a:ea typeface="+mj-ea"/>
                <a:cs typeface="Times New Roman" panose="02020603050405020304" pitchFamily="18" charset="0"/>
              </a:rPr>
              <a:t>We have three columns: X, Y, Elevation. And in the image above, we see that the data is a </a:t>
            </a:r>
            <a:r>
              <a:rPr lang="en-US" sz="2400" dirty="0" err="1">
                <a:latin typeface="Times New Roman" panose="02020603050405020304" pitchFamily="18" charset="0"/>
                <a:ea typeface="+mj-ea"/>
                <a:cs typeface="Times New Roman" panose="02020603050405020304" pitchFamily="18" charset="0"/>
              </a:rPr>
              <a:t>dataframe</a:t>
            </a:r>
            <a:r>
              <a:rPr lang="en-US" sz="2400" dirty="0">
                <a:latin typeface="Times New Roman" panose="02020603050405020304" pitchFamily="18" charset="0"/>
                <a:ea typeface="+mj-ea"/>
                <a:cs typeface="Times New Roman" panose="02020603050405020304" pitchFamily="18" charset="0"/>
              </a:rPr>
              <a:t>, so we convert it to spatial data again. With this command we define: coordinates (Grid) &lt;- ~ x + y and the coordinate system.</a:t>
            </a:r>
          </a:p>
        </p:txBody>
      </p:sp>
      <p:sp>
        <p:nvSpPr>
          <p:cNvPr id="6" name="Rectangle 5"/>
          <p:cNvSpPr/>
          <p:nvPr/>
        </p:nvSpPr>
        <p:spPr>
          <a:xfrm>
            <a:off x="1133341" y="1831145"/>
            <a:ext cx="8087932" cy="1483035"/>
          </a:xfrm>
          <a:prstGeom prst="rect">
            <a:avLst/>
          </a:prstGeom>
        </p:spPr>
        <p:txBody>
          <a:bodyPr wrap="square">
            <a:spAutoFit/>
          </a:bodyPr>
          <a:lstStyle/>
          <a:p>
            <a:pPr marL="342900" indent="-342900">
              <a:lnSpc>
                <a:spcPct val="107000"/>
              </a:lnSpc>
              <a:spcAft>
                <a:spcPts val="800"/>
              </a:spcAft>
              <a:buFont typeface="Wingdings" panose="05000000000000000000" pitchFamily="2" charset="2"/>
              <a:buChar char="Ø"/>
            </a:pPr>
            <a:r>
              <a:rPr lang="en-US" sz="2400" dirty="0">
                <a:latin typeface="Times New Roman" panose="02020603050405020304" pitchFamily="18" charset="0"/>
                <a:ea typeface="+mj-ea"/>
                <a:cs typeface="Times New Roman" panose="02020603050405020304" pitchFamily="18" charset="0"/>
              </a:rPr>
              <a:t>crs(Data) &lt;- CRS("+proj=</a:t>
            </a:r>
            <a:r>
              <a:rPr lang="en-US" sz="2400" dirty="0" err="1">
                <a:latin typeface="Times New Roman" panose="02020603050405020304" pitchFamily="18" charset="0"/>
                <a:ea typeface="+mj-ea"/>
                <a:cs typeface="Times New Roman" panose="02020603050405020304" pitchFamily="18" charset="0"/>
              </a:rPr>
              <a:t>longlat</a:t>
            </a:r>
            <a:r>
              <a:rPr lang="en-US" sz="2400" dirty="0">
                <a:latin typeface="Times New Roman" panose="02020603050405020304" pitchFamily="18" charset="0"/>
                <a:ea typeface="+mj-ea"/>
                <a:cs typeface="Times New Roman" panose="02020603050405020304" pitchFamily="18" charset="0"/>
              </a:rPr>
              <a:t> +datum=WGS84")</a:t>
            </a:r>
          </a:p>
          <a:p>
            <a:pPr marL="342900" indent="-342900">
              <a:lnSpc>
                <a:spcPct val="107000"/>
              </a:lnSpc>
              <a:spcAft>
                <a:spcPts val="800"/>
              </a:spcAft>
              <a:buFont typeface="Wingdings" panose="05000000000000000000" pitchFamily="2" charset="2"/>
              <a:buChar char="Ø"/>
            </a:pPr>
            <a:r>
              <a:rPr lang="en-US" sz="2400" dirty="0">
                <a:latin typeface="Times New Roman" panose="02020603050405020304" pitchFamily="18" charset="0"/>
                <a:ea typeface="+mj-ea"/>
                <a:cs typeface="Times New Roman" panose="02020603050405020304" pitchFamily="18" charset="0"/>
              </a:rPr>
              <a:t>gridded(Grid) &lt;- TRUE</a:t>
            </a:r>
          </a:p>
          <a:p>
            <a:pPr marL="342900" indent="-342900">
              <a:lnSpc>
                <a:spcPct val="107000"/>
              </a:lnSpc>
              <a:spcAft>
                <a:spcPts val="800"/>
              </a:spcAft>
              <a:buFont typeface="Wingdings" panose="05000000000000000000" pitchFamily="2" charset="2"/>
              <a:buChar char="Ø"/>
            </a:pPr>
            <a:r>
              <a:rPr lang="en-US" sz="2400" dirty="0">
                <a:latin typeface="Times New Roman" panose="02020603050405020304" pitchFamily="18" charset="0"/>
                <a:ea typeface="+mj-ea"/>
                <a:cs typeface="Times New Roman" panose="02020603050405020304" pitchFamily="18" charset="0"/>
              </a:rPr>
              <a:t>class(Grid)</a:t>
            </a:r>
          </a:p>
        </p:txBody>
      </p:sp>
      <p:pic>
        <p:nvPicPr>
          <p:cNvPr id="7" name="Picture 6"/>
          <p:cNvPicPr>
            <a:picLocks noChangeAspect="1"/>
          </p:cNvPicPr>
          <p:nvPr/>
        </p:nvPicPr>
        <p:blipFill rotWithShape="1">
          <a:blip r:embed="rId2"/>
          <a:srcRect l="2377" t="4112" b="22789"/>
          <a:stretch/>
        </p:blipFill>
        <p:spPr>
          <a:xfrm>
            <a:off x="1425735" y="3770490"/>
            <a:ext cx="9129376" cy="214488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21</a:t>
            </a:fld>
            <a:endParaRPr lang="en-US" dirty="0"/>
          </a:p>
        </p:txBody>
      </p:sp>
    </p:spTree>
    <p:extLst>
      <p:ext uri="{BB962C8B-B14F-4D97-AF65-F5344CB8AC3E}">
        <p14:creationId xmlns:p14="http://schemas.microsoft.com/office/powerpoint/2010/main" val="3863142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91315" y="606262"/>
            <a:ext cx="9701936" cy="1235417"/>
          </a:xfrm>
        </p:spPr>
        <p:txBody>
          <a:bodyPr/>
          <a:lstStyle/>
          <a:p>
            <a:r>
              <a:rPr lang="en-US" sz="2400" dirty="0">
                <a:latin typeface="Times New Roman" panose="02020603050405020304" pitchFamily="18" charset="0"/>
                <a:cs typeface="Times New Roman" panose="02020603050405020304" pitchFamily="18" charset="0"/>
              </a:rPr>
              <a:t>Then, by executing the plot command (Province, add = T), we bring the masters map on the network. In this picture, the grids are very, very close to each other, so we have to reduce the size from 0.08 (about one kilometer).</a:t>
            </a:r>
          </a:p>
        </p:txBody>
      </p:sp>
      <p:sp>
        <p:nvSpPr>
          <p:cNvPr id="7" name="Rectangle 6"/>
          <p:cNvSpPr/>
          <p:nvPr/>
        </p:nvSpPr>
        <p:spPr>
          <a:xfrm>
            <a:off x="1252516" y="1985400"/>
            <a:ext cx="7771679" cy="460895"/>
          </a:xfrm>
          <a:prstGeom prst="rect">
            <a:avLst/>
          </a:prstGeom>
        </p:spPr>
        <p:txBody>
          <a:bodyPr wrap="none">
            <a:spAutoFit/>
          </a:bodyPr>
          <a:lstStyle/>
          <a:p>
            <a:pPr marL="342900" indent="-342900">
              <a:lnSpc>
                <a:spcPct val="107000"/>
              </a:lnSpc>
              <a:spcAft>
                <a:spcPts val="800"/>
              </a:spcAft>
              <a:buFont typeface="Wingdings" panose="05000000000000000000" pitchFamily="2" charset="2"/>
              <a:buChar char="Ø"/>
            </a:pPr>
            <a:r>
              <a:rPr lang="en-US" sz="2400" dirty="0">
                <a:solidFill>
                  <a:schemeClr val="bg2"/>
                </a:solidFill>
                <a:latin typeface="Times New Roman" panose="02020603050405020304" pitchFamily="18" charset="0"/>
                <a:ea typeface="+mj-ea"/>
                <a:cs typeface="Times New Roman" panose="02020603050405020304" pitchFamily="18" charset="0"/>
              </a:rPr>
              <a:t>Grid &lt;- </a:t>
            </a:r>
            <a:r>
              <a:rPr lang="en-US" sz="2400" dirty="0" err="1">
                <a:solidFill>
                  <a:schemeClr val="bg2"/>
                </a:solidFill>
                <a:latin typeface="Times New Roman" panose="02020603050405020304" pitchFamily="18" charset="0"/>
                <a:ea typeface="+mj-ea"/>
                <a:cs typeface="Times New Roman" panose="02020603050405020304" pitchFamily="18" charset="0"/>
              </a:rPr>
              <a:t>expand.grid</a:t>
            </a:r>
            <a:r>
              <a:rPr lang="en-US" sz="2400" dirty="0">
                <a:solidFill>
                  <a:schemeClr val="bg2"/>
                </a:solidFill>
                <a:latin typeface="Times New Roman" panose="02020603050405020304" pitchFamily="18" charset="0"/>
                <a:ea typeface="+mj-ea"/>
                <a:cs typeface="Times New Roman" panose="02020603050405020304" pitchFamily="18" charset="0"/>
              </a:rPr>
              <a:t>(x=</a:t>
            </a:r>
            <a:r>
              <a:rPr lang="en-US" sz="2400" dirty="0" err="1">
                <a:solidFill>
                  <a:schemeClr val="bg2"/>
                </a:solidFill>
                <a:latin typeface="Times New Roman" panose="02020603050405020304" pitchFamily="18" charset="0"/>
                <a:ea typeface="+mj-ea"/>
                <a:cs typeface="Times New Roman" panose="02020603050405020304" pitchFamily="18" charset="0"/>
              </a:rPr>
              <a:t>seq</a:t>
            </a:r>
            <a:r>
              <a:rPr lang="en-US" sz="2400" dirty="0">
                <a:solidFill>
                  <a:schemeClr val="bg2"/>
                </a:solidFill>
                <a:latin typeface="Times New Roman" panose="02020603050405020304" pitchFamily="18" charset="0"/>
                <a:ea typeface="+mj-ea"/>
                <a:cs typeface="Times New Roman" panose="02020603050405020304" pitchFamily="18" charset="0"/>
              </a:rPr>
              <a:t>(from=48.55, to=56.5, by=o.o8)</a:t>
            </a:r>
          </a:p>
        </p:txBody>
      </p:sp>
      <p:pic>
        <p:nvPicPr>
          <p:cNvPr id="8" name="Picture 7"/>
          <p:cNvPicPr>
            <a:picLocks noChangeAspect="1"/>
          </p:cNvPicPr>
          <p:nvPr/>
        </p:nvPicPr>
        <p:blipFill>
          <a:blip r:embed="rId2"/>
          <a:stretch>
            <a:fillRect/>
          </a:stretch>
        </p:blipFill>
        <p:spPr>
          <a:xfrm>
            <a:off x="437883" y="2693605"/>
            <a:ext cx="11346286" cy="4164396"/>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22</a:t>
            </a:fld>
            <a:endParaRPr lang="en-US" dirty="0"/>
          </a:p>
        </p:txBody>
      </p:sp>
    </p:spTree>
    <p:extLst>
      <p:ext uri="{BB962C8B-B14F-4D97-AF65-F5344CB8AC3E}">
        <p14:creationId xmlns:p14="http://schemas.microsoft.com/office/powerpoint/2010/main" val="873014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1123" y="722489"/>
            <a:ext cx="10676586" cy="3921060"/>
          </a:xfrm>
          <a:prstGeom prst="rect">
            <a:avLst/>
          </a:prstGeom>
        </p:spPr>
      </p:pic>
      <p:sp>
        <p:nvSpPr>
          <p:cNvPr id="7" name="Rectangle 6"/>
          <p:cNvSpPr/>
          <p:nvPr/>
        </p:nvSpPr>
        <p:spPr>
          <a:xfrm>
            <a:off x="1027094" y="4776919"/>
            <a:ext cx="1649811" cy="461665"/>
          </a:xfrm>
          <a:prstGeom prst="rect">
            <a:avLst/>
          </a:prstGeom>
        </p:spPr>
        <p:txBody>
          <a:bodyPr wrap="none">
            <a:spAutoFit/>
          </a:bodyPr>
          <a:lstStyle/>
          <a:p>
            <a:r>
              <a:rPr lang="en-US" sz="2400" dirty="0">
                <a:solidFill>
                  <a:schemeClr val="bg2"/>
                </a:solidFill>
                <a:latin typeface="Times New Roman" panose="02020603050405020304" pitchFamily="18" charset="0"/>
                <a:ea typeface="+mj-ea"/>
                <a:cs typeface="Times New Roman" panose="02020603050405020304" pitchFamily="18" charset="0"/>
              </a:rPr>
              <a:t>IDW</a:t>
            </a:r>
            <a:r>
              <a:rPr lang="en-US" dirty="0"/>
              <a:t> </a:t>
            </a:r>
            <a:r>
              <a:rPr lang="en-US" sz="2400" dirty="0">
                <a:solidFill>
                  <a:schemeClr val="bg2"/>
                </a:solidFill>
                <a:latin typeface="Times New Roman" panose="02020603050405020304" pitchFamily="18" charset="0"/>
                <a:ea typeface="+mj-ea"/>
                <a:cs typeface="Times New Roman" panose="02020603050405020304" pitchFamily="18" charset="0"/>
              </a:rPr>
              <a:t>codes:</a:t>
            </a:r>
          </a:p>
        </p:txBody>
      </p:sp>
      <p:sp>
        <p:nvSpPr>
          <p:cNvPr id="8" name="Rectangle 7"/>
          <p:cNvSpPr/>
          <p:nvPr/>
        </p:nvSpPr>
        <p:spPr>
          <a:xfrm>
            <a:off x="1790163" y="5254075"/>
            <a:ext cx="9350062" cy="882678"/>
          </a:xfrm>
          <a:prstGeom prst="rect">
            <a:avLst/>
          </a:prstGeom>
        </p:spPr>
        <p:txBody>
          <a:bodyPr wrap="square">
            <a:spAutoFit/>
          </a:bodyPr>
          <a:lstStyle/>
          <a:p>
            <a:pPr>
              <a:lnSpc>
                <a:spcPct val="107000"/>
              </a:lnSpc>
              <a:spcAft>
                <a:spcPts val="800"/>
              </a:spcAft>
            </a:pPr>
            <a:r>
              <a:rPr lang="en-US" sz="2400" dirty="0" err="1">
                <a:solidFill>
                  <a:schemeClr val="bg2"/>
                </a:solidFill>
                <a:latin typeface="Times New Roman" panose="02020603050405020304" pitchFamily="18" charset="0"/>
                <a:ea typeface="+mj-ea"/>
                <a:cs typeface="Times New Roman" panose="02020603050405020304" pitchFamily="18" charset="0"/>
              </a:rPr>
              <a:t>IDW.February_Prec.SQRT</a:t>
            </a:r>
            <a:r>
              <a:rPr lang="en-US" sz="2400" dirty="0">
                <a:solidFill>
                  <a:schemeClr val="bg2"/>
                </a:solidFill>
                <a:latin typeface="Times New Roman" panose="02020603050405020304" pitchFamily="18" charset="0"/>
                <a:ea typeface="+mj-ea"/>
                <a:cs typeface="Times New Roman" panose="02020603050405020304" pitchFamily="18" charset="0"/>
              </a:rPr>
              <a:t> &lt;-  </a:t>
            </a:r>
            <a:r>
              <a:rPr lang="en-US" sz="2400" dirty="0" err="1">
                <a:solidFill>
                  <a:schemeClr val="bg2"/>
                </a:solidFill>
                <a:latin typeface="Times New Roman" panose="02020603050405020304" pitchFamily="18" charset="0"/>
                <a:ea typeface="+mj-ea"/>
                <a:cs typeface="Times New Roman" panose="02020603050405020304" pitchFamily="18" charset="0"/>
              </a:rPr>
              <a:t>gstat</a:t>
            </a:r>
            <a:r>
              <a:rPr lang="en-US" sz="2400" dirty="0">
                <a:solidFill>
                  <a:schemeClr val="bg2"/>
                </a:solidFill>
                <a:latin typeface="Times New Roman" panose="02020603050405020304" pitchFamily="18" charset="0"/>
                <a:ea typeface="+mj-ea"/>
                <a:cs typeface="Times New Roman" panose="02020603050405020304" pitchFamily="18" charset="0"/>
              </a:rPr>
              <a:t>::</a:t>
            </a:r>
            <a:r>
              <a:rPr lang="en-US" sz="2400" dirty="0" err="1">
                <a:solidFill>
                  <a:schemeClr val="bg2"/>
                </a:solidFill>
                <a:latin typeface="Times New Roman" panose="02020603050405020304" pitchFamily="18" charset="0"/>
                <a:ea typeface="+mj-ea"/>
                <a:cs typeface="Times New Roman" panose="02020603050405020304" pitchFamily="18" charset="0"/>
              </a:rPr>
              <a:t>idw</a:t>
            </a:r>
            <a:r>
              <a:rPr lang="en-US" sz="2400" dirty="0">
                <a:solidFill>
                  <a:schemeClr val="bg2"/>
                </a:solidFill>
                <a:latin typeface="Times New Roman" panose="02020603050405020304" pitchFamily="18" charset="0"/>
                <a:ea typeface="+mj-ea"/>
                <a:cs typeface="Times New Roman" panose="02020603050405020304" pitchFamily="18" charset="0"/>
              </a:rPr>
              <a:t>(</a:t>
            </a:r>
            <a:r>
              <a:rPr lang="en-US" sz="2400" dirty="0" err="1">
                <a:solidFill>
                  <a:schemeClr val="bg2"/>
                </a:solidFill>
                <a:latin typeface="Times New Roman" panose="02020603050405020304" pitchFamily="18" charset="0"/>
                <a:ea typeface="+mj-ea"/>
                <a:cs typeface="Times New Roman" panose="02020603050405020304" pitchFamily="18" charset="0"/>
              </a:rPr>
              <a:t>February_Prec.SQRT</a:t>
            </a:r>
            <a:r>
              <a:rPr lang="en-US" sz="2400" dirty="0">
                <a:solidFill>
                  <a:schemeClr val="bg2"/>
                </a:solidFill>
                <a:latin typeface="Times New Roman" panose="02020603050405020304" pitchFamily="18" charset="0"/>
                <a:ea typeface="+mj-ea"/>
                <a:cs typeface="Times New Roman" panose="02020603050405020304" pitchFamily="18" charset="0"/>
              </a:rPr>
              <a:t> ~ 1, Data, </a:t>
            </a:r>
            <a:r>
              <a:rPr lang="en-US" sz="2400" dirty="0" err="1">
                <a:solidFill>
                  <a:schemeClr val="bg2"/>
                </a:solidFill>
                <a:latin typeface="Times New Roman" panose="02020603050405020304" pitchFamily="18" charset="0"/>
                <a:ea typeface="+mj-ea"/>
                <a:cs typeface="Times New Roman" panose="02020603050405020304" pitchFamily="18" charset="0"/>
              </a:rPr>
              <a:t>newdata</a:t>
            </a:r>
            <a:r>
              <a:rPr lang="en-US" sz="2400" dirty="0">
                <a:solidFill>
                  <a:schemeClr val="bg2"/>
                </a:solidFill>
                <a:latin typeface="Times New Roman" panose="02020603050405020304" pitchFamily="18" charset="0"/>
                <a:ea typeface="+mj-ea"/>
                <a:cs typeface="Times New Roman" panose="02020603050405020304" pitchFamily="18" charset="0"/>
              </a:rPr>
              <a:t> = Grid, </a:t>
            </a:r>
            <a:r>
              <a:rPr lang="en-US" sz="2400" dirty="0" err="1">
                <a:solidFill>
                  <a:schemeClr val="bg2"/>
                </a:solidFill>
                <a:latin typeface="Times New Roman" panose="02020603050405020304" pitchFamily="18" charset="0"/>
                <a:ea typeface="+mj-ea"/>
                <a:cs typeface="Times New Roman" panose="02020603050405020304" pitchFamily="18" charset="0"/>
              </a:rPr>
              <a:t>idp</a:t>
            </a:r>
            <a:r>
              <a:rPr lang="en-US" sz="2400" dirty="0">
                <a:solidFill>
                  <a:schemeClr val="bg2"/>
                </a:solidFill>
                <a:latin typeface="Times New Roman" panose="02020603050405020304" pitchFamily="18" charset="0"/>
                <a:ea typeface="+mj-ea"/>
                <a:cs typeface="Times New Roman" panose="02020603050405020304" pitchFamily="18" charset="0"/>
              </a:rPr>
              <a:t>=1.514915)</a:t>
            </a:r>
          </a:p>
        </p:txBody>
      </p:sp>
      <p:sp>
        <p:nvSpPr>
          <p:cNvPr id="2" name="Slide Number Placeholder 1"/>
          <p:cNvSpPr>
            <a:spLocks noGrp="1"/>
          </p:cNvSpPr>
          <p:nvPr>
            <p:ph type="sldNum" sz="quarter" idx="12"/>
          </p:nvPr>
        </p:nvSpPr>
        <p:spPr>
          <a:xfrm>
            <a:off x="10352540" y="295730"/>
            <a:ext cx="838199" cy="426760"/>
          </a:xfrm>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23</a:t>
            </a:fld>
            <a:endParaRPr lang="en-US" dirty="0"/>
          </a:p>
        </p:txBody>
      </p:sp>
    </p:spTree>
    <p:extLst>
      <p:ext uri="{BB962C8B-B14F-4D97-AF65-F5344CB8AC3E}">
        <p14:creationId xmlns:p14="http://schemas.microsoft.com/office/powerpoint/2010/main" val="2185852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75405" y="548666"/>
            <a:ext cx="10925429" cy="706964"/>
          </a:xfrm>
        </p:spPr>
        <p:txBody>
          <a:bodyPr/>
          <a:lstStyle/>
          <a:p>
            <a:r>
              <a:rPr lang="en-US" sz="2400" dirty="0">
                <a:latin typeface="Times New Roman" panose="02020603050405020304" pitchFamily="18" charset="0"/>
                <a:cs typeface="Times New Roman" panose="02020603050405020304" pitchFamily="18" charset="0"/>
              </a:rPr>
              <a:t>In the idp section, we place the optimal power.</a:t>
            </a:r>
          </a:p>
        </p:txBody>
      </p:sp>
      <p:pic>
        <p:nvPicPr>
          <p:cNvPr id="7" name="Picture 6"/>
          <p:cNvPicPr>
            <a:picLocks noChangeAspect="1"/>
          </p:cNvPicPr>
          <p:nvPr/>
        </p:nvPicPr>
        <p:blipFill rotWithShape="1">
          <a:blip r:embed="rId2"/>
          <a:srcRect l="1363" r="3330"/>
          <a:stretch/>
        </p:blipFill>
        <p:spPr>
          <a:xfrm>
            <a:off x="869244" y="2333142"/>
            <a:ext cx="10340624" cy="1854559"/>
          </a:xfrm>
          <a:prstGeom prst="rect">
            <a:avLst/>
          </a:prstGeom>
        </p:spPr>
      </p:pic>
      <p:sp>
        <p:nvSpPr>
          <p:cNvPr id="8" name="Rectangle 7"/>
          <p:cNvSpPr/>
          <p:nvPr/>
        </p:nvSpPr>
        <p:spPr>
          <a:xfrm>
            <a:off x="1307762" y="4381927"/>
            <a:ext cx="5464935" cy="2149306"/>
          </a:xfrm>
          <a:prstGeom prst="rect">
            <a:avLst/>
          </a:prstGeom>
        </p:spPr>
        <p:txBody>
          <a:bodyPr wrap="square">
            <a:spAutoFit/>
          </a:bodyPr>
          <a:lstStyle/>
          <a:p>
            <a:pPr marL="342900" indent="-342900">
              <a:lnSpc>
                <a:spcPct val="107000"/>
              </a:lnSpc>
              <a:spcAft>
                <a:spcPts val="800"/>
              </a:spcAft>
              <a:buFont typeface="Wingdings" panose="05000000000000000000" pitchFamily="2" charset="2"/>
              <a:buChar char="v"/>
            </a:pPr>
            <a:r>
              <a:rPr lang="en-US" sz="2000" dirty="0">
                <a:latin typeface="Times New Roman" panose="02020603050405020304" pitchFamily="18" charset="0"/>
                <a:ea typeface="Calibri" panose="020F0502020204030204" pitchFamily="34" charset="0"/>
                <a:cs typeface="Arial" panose="020B0604020202020204" pitchFamily="34" charset="0"/>
              </a:rPr>
              <a:t>names(</a:t>
            </a:r>
            <a:r>
              <a:rPr lang="en-US" sz="2000" dirty="0" err="1">
                <a:latin typeface="Times New Roman" panose="02020603050405020304" pitchFamily="18" charset="0"/>
                <a:ea typeface="Calibri" panose="020F0502020204030204" pitchFamily="34" charset="0"/>
                <a:cs typeface="Arial" panose="020B0604020202020204" pitchFamily="34" charset="0"/>
              </a:rPr>
              <a:t>IDW.February_Prec.Trans</a:t>
            </a:r>
            <a:r>
              <a:rPr lang="en-US" sz="2000" dirty="0">
                <a:latin typeface="Times New Roman" panose="02020603050405020304" pitchFamily="18" charset="0"/>
                <a:ea typeface="Calibri" panose="020F0502020204030204" pitchFamily="34" charset="0"/>
                <a:cs typeface="Arial" panose="020B0604020202020204" pitchFamily="34"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Wingdings" panose="05000000000000000000" pitchFamily="2" charset="2"/>
              <a:buChar char="v"/>
            </a:pPr>
            <a:r>
              <a:rPr lang="en-US" sz="2000" dirty="0">
                <a:latin typeface="Times New Roman" panose="02020603050405020304" pitchFamily="18" charset="0"/>
                <a:ea typeface="Calibri" panose="020F0502020204030204" pitchFamily="34" charset="0"/>
                <a:cs typeface="Arial" panose="020B0604020202020204" pitchFamily="34" charset="0"/>
              </a:rPr>
              <a:t>summary(</a:t>
            </a:r>
            <a:r>
              <a:rPr lang="en-US" sz="2000" dirty="0" err="1">
                <a:latin typeface="Times New Roman" panose="02020603050405020304" pitchFamily="18" charset="0"/>
                <a:ea typeface="Calibri" panose="020F0502020204030204" pitchFamily="34" charset="0"/>
                <a:cs typeface="Arial" panose="020B0604020202020204" pitchFamily="34" charset="0"/>
              </a:rPr>
              <a:t>IDW.February_Prec.Trans</a:t>
            </a:r>
            <a:r>
              <a:rPr lang="en-US" sz="2000" dirty="0">
                <a:latin typeface="Times New Roman" panose="02020603050405020304" pitchFamily="18" charset="0"/>
                <a:ea typeface="Calibri" panose="020F0502020204030204" pitchFamily="34" charset="0"/>
                <a:cs typeface="Arial" panose="020B0604020202020204" pitchFamily="34"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Wingdings" panose="05000000000000000000" pitchFamily="2" charset="2"/>
              <a:buChar char="v"/>
            </a:pPr>
            <a:r>
              <a:rPr lang="en-US" sz="2000" dirty="0">
                <a:latin typeface="Times New Roman" panose="02020603050405020304" pitchFamily="18" charset="0"/>
                <a:ea typeface="Calibri" panose="020F0502020204030204" pitchFamily="34" charset="0"/>
                <a:cs typeface="Arial" panose="020B0604020202020204" pitchFamily="34" charset="0"/>
              </a:rPr>
              <a:t>head(</a:t>
            </a:r>
            <a:r>
              <a:rPr lang="en-US" sz="2000" dirty="0" err="1">
                <a:latin typeface="Times New Roman" panose="02020603050405020304" pitchFamily="18" charset="0"/>
                <a:ea typeface="Calibri" panose="020F0502020204030204" pitchFamily="34" charset="0"/>
                <a:cs typeface="Arial" panose="020B0604020202020204" pitchFamily="34" charset="0"/>
              </a:rPr>
              <a:t>IDW.February_Prec.Trans</a:t>
            </a:r>
            <a:r>
              <a:rPr lang="en-US" sz="2000" dirty="0">
                <a:latin typeface="Times New Roman" panose="02020603050405020304" pitchFamily="18" charset="0"/>
                <a:ea typeface="Calibri" panose="020F0502020204030204" pitchFamily="34" charset="0"/>
                <a:cs typeface="Arial" panose="020B0604020202020204" pitchFamily="34"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Wingdings" panose="05000000000000000000" pitchFamily="2" charset="2"/>
              <a:buChar char="v"/>
            </a:pPr>
            <a:r>
              <a:rPr lang="en-US" sz="2000" dirty="0">
                <a:latin typeface="Times New Roman" panose="02020603050405020304" pitchFamily="18" charset="0"/>
                <a:ea typeface="Calibri" panose="020F0502020204030204" pitchFamily="34" charset="0"/>
                <a:cs typeface="Arial" panose="020B0604020202020204" pitchFamily="34" charset="0"/>
              </a:rPr>
              <a:t>class(</a:t>
            </a:r>
            <a:r>
              <a:rPr lang="en-US" sz="2000" dirty="0" err="1">
                <a:latin typeface="Times New Roman" panose="02020603050405020304" pitchFamily="18" charset="0"/>
                <a:ea typeface="Calibri" panose="020F0502020204030204" pitchFamily="34" charset="0"/>
                <a:cs typeface="Arial" panose="020B0604020202020204" pitchFamily="34" charset="0"/>
              </a:rPr>
              <a:t>IDW.February_Prec.Trans</a:t>
            </a:r>
            <a:r>
              <a:rPr lang="en-US" sz="2000" dirty="0">
                <a:latin typeface="Times New Roman" panose="02020603050405020304" pitchFamily="18" charset="0"/>
                <a:ea typeface="Calibri" panose="020F0502020204030204" pitchFamily="34" charset="0"/>
                <a:cs typeface="Arial" panose="020B0604020202020204" pitchFamily="34" charset="0"/>
              </a:rPr>
              <a:t>)</a:t>
            </a:r>
            <a:endParaRPr lang="en-US" sz="20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Wingdings" panose="05000000000000000000" pitchFamily="2" charset="2"/>
              <a:buChar char="v"/>
            </a:pPr>
            <a:r>
              <a:rPr lang="en-US" sz="2000" dirty="0">
                <a:latin typeface="Times New Roman" panose="02020603050405020304" pitchFamily="18" charset="0"/>
                <a:ea typeface="Calibri" panose="020F0502020204030204" pitchFamily="34" charset="0"/>
                <a:cs typeface="Arial" panose="020B0604020202020204" pitchFamily="34" charset="0"/>
              </a:rPr>
              <a:t>gridded(</a:t>
            </a:r>
            <a:r>
              <a:rPr lang="en-US" sz="2000" dirty="0" err="1">
                <a:latin typeface="Times New Roman" panose="02020603050405020304" pitchFamily="18" charset="0"/>
                <a:ea typeface="Calibri" panose="020F0502020204030204" pitchFamily="34" charset="0"/>
                <a:cs typeface="Arial" panose="020B0604020202020204" pitchFamily="34" charset="0"/>
              </a:rPr>
              <a:t>IDW.February_Prec.Trans</a:t>
            </a:r>
            <a:r>
              <a:rPr lang="en-US" sz="2000" dirty="0">
                <a:latin typeface="Times New Roman" panose="02020603050405020304" pitchFamily="18" charset="0"/>
                <a:ea typeface="Calibri" panose="020F0502020204030204" pitchFamily="34" charset="0"/>
                <a:cs typeface="Arial" panose="020B0604020202020204" pitchFamily="34" charset="0"/>
              </a:rPr>
              <a:t>) &lt;- TRUE</a:t>
            </a:r>
            <a:endParaRPr lang="en-US" sz="2000" dirty="0">
              <a:latin typeface="Calibri" panose="020F0502020204030204" pitchFamily="34" charset="0"/>
              <a:ea typeface="Calibri" panose="020F050202020403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24</a:t>
            </a:fld>
            <a:endParaRPr lang="en-US" dirty="0"/>
          </a:p>
        </p:txBody>
      </p:sp>
    </p:spTree>
    <p:extLst>
      <p:ext uri="{BB962C8B-B14F-4D97-AF65-F5344CB8AC3E}">
        <p14:creationId xmlns:p14="http://schemas.microsoft.com/office/powerpoint/2010/main" val="1878714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756161" y="1516010"/>
            <a:ext cx="4589172" cy="3359040"/>
          </a:xfrm>
          <a:prstGeom prst="rect">
            <a:avLst/>
          </a:prstGeom>
        </p:spPr>
      </p:pic>
      <p:pic>
        <p:nvPicPr>
          <p:cNvPr id="7" name="Picture 6"/>
          <p:cNvPicPr>
            <a:picLocks noChangeAspect="1"/>
          </p:cNvPicPr>
          <p:nvPr/>
        </p:nvPicPr>
        <p:blipFill>
          <a:blip r:embed="rId3"/>
          <a:stretch>
            <a:fillRect/>
          </a:stretch>
        </p:blipFill>
        <p:spPr>
          <a:xfrm>
            <a:off x="946517" y="882223"/>
            <a:ext cx="5731099" cy="4533424"/>
          </a:xfrm>
          <a:prstGeom prst="rect">
            <a:avLst/>
          </a:prstGeom>
        </p:spPr>
      </p:pic>
      <p:sp>
        <p:nvSpPr>
          <p:cNvPr id="8" name="Rounded Rectangle 7"/>
          <p:cNvSpPr/>
          <p:nvPr/>
        </p:nvSpPr>
        <p:spPr>
          <a:xfrm>
            <a:off x="1056067" y="3515933"/>
            <a:ext cx="1751527" cy="137499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1" name="Straight Arrow Connector 10"/>
          <p:cNvCxnSpPr/>
          <p:nvPr/>
        </p:nvCxnSpPr>
        <p:spPr>
          <a:xfrm>
            <a:off x="11410681" y="5988676"/>
            <a:ext cx="167426" cy="2446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94706" y="5551998"/>
            <a:ext cx="9829552" cy="461665"/>
          </a:xfrm>
          <a:prstGeom prst="rect">
            <a:avLst/>
          </a:prstGeom>
        </p:spPr>
        <p:txBody>
          <a:bodyPr wrap="square">
            <a:spAutoFit/>
          </a:bodyPr>
          <a:lstStyle/>
          <a:p>
            <a:r>
              <a:rPr lang="en-US" sz="2400" dirty="0" smtClean="0">
                <a:solidFill>
                  <a:schemeClr val="bg2"/>
                </a:solidFill>
                <a:latin typeface="Times New Roman" panose="02020603050405020304" pitchFamily="18" charset="0"/>
                <a:ea typeface="+mj-ea"/>
                <a:cs typeface="Times New Roman" panose="02020603050405020304" pitchFamily="18" charset="0"/>
              </a:rPr>
              <a:t> we draw grid, again:        gridded( </a:t>
            </a:r>
            <a:r>
              <a:rPr lang="en-US" sz="2400" dirty="0" err="1" smtClean="0">
                <a:solidFill>
                  <a:schemeClr val="bg2"/>
                </a:solidFill>
                <a:latin typeface="Times New Roman" panose="02020603050405020304" pitchFamily="18" charset="0"/>
                <a:ea typeface="+mj-ea"/>
                <a:cs typeface="Times New Roman" panose="02020603050405020304" pitchFamily="18" charset="0"/>
              </a:rPr>
              <a:t>IDW.February_Prec.SQRT</a:t>
            </a:r>
            <a:r>
              <a:rPr lang="en-US" sz="2400" dirty="0">
                <a:solidFill>
                  <a:schemeClr val="bg2"/>
                </a:solidFill>
                <a:latin typeface="Times New Roman" panose="02020603050405020304" pitchFamily="18" charset="0"/>
                <a:ea typeface="+mj-ea"/>
                <a:cs typeface="Times New Roman" panose="02020603050405020304" pitchFamily="18" charset="0"/>
              </a:rPr>
              <a:t>) &lt;- TRUE</a:t>
            </a:r>
          </a:p>
        </p:txBody>
      </p:sp>
      <p:sp>
        <p:nvSpPr>
          <p:cNvPr id="16" name="Chevron 15"/>
          <p:cNvSpPr/>
          <p:nvPr/>
        </p:nvSpPr>
        <p:spPr>
          <a:xfrm>
            <a:off x="3928056" y="5692462"/>
            <a:ext cx="257578" cy="283335"/>
          </a:xfrm>
          <a:prstGeom prst="chevron">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25</a:t>
            </a:fld>
            <a:endParaRPr lang="en-US" dirty="0"/>
          </a:p>
        </p:txBody>
      </p:sp>
    </p:spTree>
    <p:extLst>
      <p:ext uri="{BB962C8B-B14F-4D97-AF65-F5344CB8AC3E}">
        <p14:creationId xmlns:p14="http://schemas.microsoft.com/office/powerpoint/2010/main" val="2514749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57" y="445634"/>
            <a:ext cx="8761413" cy="706964"/>
          </a:xfrm>
        </p:spPr>
        <p:txBody>
          <a:bodyPr/>
          <a:lstStyle/>
          <a:p>
            <a:r>
              <a:rPr lang="en-US" sz="2400" dirty="0"/>
              <a:t>And execute the following commands in order:</a:t>
            </a:r>
          </a:p>
        </p:txBody>
      </p:sp>
      <p:sp>
        <p:nvSpPr>
          <p:cNvPr id="5" name="Bevel 4"/>
          <p:cNvSpPr/>
          <p:nvPr/>
        </p:nvSpPr>
        <p:spPr>
          <a:xfrm>
            <a:off x="2318199" y="1197735"/>
            <a:ext cx="7173532" cy="1906073"/>
          </a:xfrm>
          <a:prstGeom prst="bevel">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spcAft>
                <a:spcPts val="800"/>
              </a:spcAft>
            </a:pPr>
            <a:r>
              <a:rPr lang="fa-IR" sz="2000" dirty="0">
                <a:latin typeface="Calibri" panose="020F0502020204030204" pitchFamily="34" charset="0"/>
                <a:ea typeface="Calibri" panose="020F0502020204030204" pitchFamily="34" charset="0"/>
                <a:cs typeface="B Nazanin" panose="00000400000000000000" pitchFamily="2" charset="-78"/>
              </a:rPr>
              <a:t> </a:t>
            </a:r>
            <a:r>
              <a:rPr lang="en-US" sz="1600"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rPr>
              <a:t>IDW_February_Prec.SQRT.Pred </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&lt;- raster(</a:t>
            </a:r>
            <a:r>
              <a:rPr lang="en-US" sz="16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IDW.February_Prec.SQRT</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[,1])</a:t>
            </a:r>
          </a:p>
          <a:p>
            <a:pPr rtl="1">
              <a:lnSpc>
                <a:spcPct val="107000"/>
              </a:lnSpc>
              <a:spcAft>
                <a:spcPts val="800"/>
              </a:spcAft>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IDW_February_Prec.SQRT.Pred </a:t>
            </a:r>
          </a:p>
          <a:p>
            <a:pPr rtl="1">
              <a:lnSpc>
                <a:spcPct val="107000"/>
              </a:lnSpc>
              <a:spcAft>
                <a:spcPts val="800"/>
              </a:spcAft>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plot(IDW_February_Prec.SQRT.Pred)</a:t>
            </a:r>
          </a:p>
          <a:p>
            <a:pPr rtl="1">
              <a:lnSpc>
                <a:spcPct val="107000"/>
              </a:lnSpc>
              <a:spcAft>
                <a:spcPts val="800"/>
              </a:spcAft>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plot(Province, add=T)</a:t>
            </a:r>
          </a:p>
        </p:txBody>
      </p:sp>
      <p:pic>
        <p:nvPicPr>
          <p:cNvPr id="6" name="Picture 5"/>
          <p:cNvPicPr>
            <a:picLocks noChangeAspect="1"/>
          </p:cNvPicPr>
          <p:nvPr/>
        </p:nvPicPr>
        <p:blipFill>
          <a:blip r:embed="rId2"/>
          <a:stretch>
            <a:fillRect/>
          </a:stretch>
        </p:blipFill>
        <p:spPr>
          <a:xfrm>
            <a:off x="669702" y="3245476"/>
            <a:ext cx="10650828" cy="3612524"/>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26</a:t>
            </a:fld>
            <a:endParaRPr lang="en-US" dirty="0"/>
          </a:p>
        </p:txBody>
      </p:sp>
    </p:spTree>
    <p:extLst>
      <p:ext uri="{BB962C8B-B14F-4D97-AF65-F5344CB8AC3E}">
        <p14:creationId xmlns:p14="http://schemas.microsoft.com/office/powerpoint/2010/main" val="2831464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1162" y="606262"/>
            <a:ext cx="9907998" cy="1351327"/>
          </a:xfrm>
        </p:spPr>
        <p:txBody>
          <a:bodyPr/>
          <a:lstStyle/>
          <a:p>
            <a:r>
              <a:rPr lang="en-US" sz="2000" dirty="0">
                <a:latin typeface="Times New Roman" panose="02020603050405020304" pitchFamily="18" charset="0"/>
                <a:cs typeface="Times New Roman" panose="02020603050405020304" pitchFamily="18" charset="0"/>
              </a:rPr>
              <a:t>According to the picture above, the amount of rainfall is more in the west of Hyrcanus and gradually decreases to the east. The green parts have maximum precipitation. There is minimal rainfall in Golestan province, except for the small spots shown in the picture.We need to convert this converted data back to the original data. Returns data to </a:t>
            </a:r>
            <a:r>
              <a:rPr lang="en-US" sz="2000" dirty="0" smtClean="0">
                <a:latin typeface="Times New Roman" panose="02020603050405020304" pitchFamily="18" charset="0"/>
                <a:cs typeface="Times New Roman" panose="02020603050405020304" pitchFamily="18" charset="0"/>
              </a:rPr>
              <a:t>exponent </a:t>
            </a:r>
            <a:r>
              <a:rPr lang="en-US" sz="2000" dirty="0">
                <a:latin typeface="Times New Roman" panose="02020603050405020304" pitchFamily="18" charset="0"/>
                <a:cs typeface="Times New Roman" panose="02020603050405020304" pitchFamily="18" charset="0"/>
              </a:rPr>
              <a:t>2.</a:t>
            </a:r>
          </a:p>
        </p:txBody>
      </p:sp>
      <p:sp>
        <p:nvSpPr>
          <p:cNvPr id="5" name="Round Diagonal Corner Rectangle 4"/>
          <p:cNvSpPr/>
          <p:nvPr/>
        </p:nvSpPr>
        <p:spPr>
          <a:xfrm>
            <a:off x="1171977" y="2073499"/>
            <a:ext cx="9337183" cy="1030310"/>
          </a:xfrm>
          <a:prstGeom prst="round2Diag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1"/>
            <a:r>
              <a:rPr lang="en-US" dirty="0">
                <a:solidFill>
                  <a:schemeClr val="tx1"/>
                </a:solidFill>
                <a:latin typeface="Times New Roman" panose="02020603050405020304" pitchFamily="18" charset="0"/>
                <a:cs typeface="Times New Roman" panose="02020603050405020304" pitchFamily="18" charset="0"/>
              </a:rPr>
              <a:t>IDW.February_Prec.SQRT.Pred.Back.Transformed  &lt;- IDW_February_Prec.SQRT.Pred^2</a:t>
            </a:r>
          </a:p>
          <a:p>
            <a:pPr rtl="1"/>
            <a:r>
              <a:rPr lang="en-US" dirty="0">
                <a:solidFill>
                  <a:schemeClr val="tx1"/>
                </a:solidFill>
                <a:latin typeface="Times New Roman" panose="02020603050405020304" pitchFamily="18" charset="0"/>
                <a:cs typeface="Times New Roman" panose="02020603050405020304" pitchFamily="18" charset="0"/>
              </a:rPr>
              <a:t>IDW.February_Prec.SQRT.Pred.Back.Transformed</a:t>
            </a:r>
          </a:p>
        </p:txBody>
      </p:sp>
      <p:pic>
        <p:nvPicPr>
          <p:cNvPr id="6" name="Picture 5"/>
          <p:cNvPicPr>
            <a:picLocks noChangeAspect="1"/>
          </p:cNvPicPr>
          <p:nvPr/>
        </p:nvPicPr>
        <p:blipFill>
          <a:blip r:embed="rId2"/>
          <a:stretch>
            <a:fillRect/>
          </a:stretch>
        </p:blipFill>
        <p:spPr>
          <a:xfrm>
            <a:off x="656823" y="3212797"/>
            <a:ext cx="10354614" cy="3535732"/>
          </a:xfrm>
          <a:prstGeom prst="rect">
            <a:avLst/>
          </a:prstGeom>
        </p:spPr>
      </p:pic>
      <p:sp>
        <p:nvSpPr>
          <p:cNvPr id="7" name="Rounded Rectangle 6"/>
          <p:cNvSpPr/>
          <p:nvPr/>
        </p:nvSpPr>
        <p:spPr>
          <a:xfrm>
            <a:off x="816511" y="4615287"/>
            <a:ext cx="5416863" cy="2014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ounded Rectangle 7"/>
          <p:cNvSpPr/>
          <p:nvPr/>
        </p:nvSpPr>
        <p:spPr>
          <a:xfrm>
            <a:off x="713480" y="6405449"/>
            <a:ext cx="5828987" cy="2400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27</a:t>
            </a:fld>
            <a:endParaRPr lang="en-US" dirty="0"/>
          </a:p>
        </p:txBody>
      </p:sp>
    </p:spTree>
    <p:extLst>
      <p:ext uri="{BB962C8B-B14F-4D97-AF65-F5344CB8AC3E}">
        <p14:creationId xmlns:p14="http://schemas.microsoft.com/office/powerpoint/2010/main" val="89252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1316" y="657299"/>
            <a:ext cx="8825658" cy="437405"/>
          </a:xfrm>
        </p:spPr>
        <p:txBody>
          <a:bodyPr/>
          <a:lstStyle/>
          <a:p>
            <a:r>
              <a:rPr lang="en-US" sz="2400" dirty="0">
                <a:latin typeface="Times New Roman" panose="02020603050405020304" pitchFamily="18" charset="0"/>
                <a:cs typeface="Times New Roman" panose="02020603050405020304" pitchFamily="18" charset="0"/>
              </a:rPr>
              <a:t>For transformed </a:t>
            </a:r>
            <a:r>
              <a:rPr lang="en-US" sz="2400" dirty="0" smtClean="0">
                <a:latin typeface="Times New Roman" panose="02020603050405020304" pitchFamily="18" charset="0"/>
                <a:cs typeface="Times New Roman" panose="02020603050405020304" pitchFamily="18" charset="0"/>
              </a:rPr>
              <a:t>data:</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34096" y="1277842"/>
            <a:ext cx="10689465" cy="4942654"/>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28</a:t>
            </a:fld>
            <a:endParaRPr lang="en-US" dirty="0"/>
          </a:p>
        </p:txBody>
      </p:sp>
    </p:spTree>
    <p:extLst>
      <p:ext uri="{BB962C8B-B14F-4D97-AF65-F5344CB8AC3E}">
        <p14:creationId xmlns:p14="http://schemas.microsoft.com/office/powerpoint/2010/main" val="366112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2374" y="191865"/>
            <a:ext cx="8825659" cy="566738"/>
          </a:xfrm>
        </p:spPr>
        <p:txBody>
          <a:bodyPr>
            <a:noAutofit/>
          </a:bodyPr>
          <a:lstStyle/>
          <a:p>
            <a:r>
              <a:rPr lang="en-US" sz="2000" dirty="0">
                <a:solidFill>
                  <a:schemeClr val="tx1"/>
                </a:solidFill>
                <a:latin typeface="Times New Roman" panose="02020603050405020304" pitchFamily="18" charset="0"/>
                <a:cs typeface="Times New Roman" panose="02020603050405020304" pitchFamily="18" charset="0"/>
              </a:rPr>
              <a:t>Now we will mask our map according to the northern area. Using the following commands</a:t>
            </a:r>
          </a:p>
        </p:txBody>
      </p:sp>
      <p:sp>
        <p:nvSpPr>
          <p:cNvPr id="8" name="Rectangle 7"/>
          <p:cNvSpPr/>
          <p:nvPr/>
        </p:nvSpPr>
        <p:spPr>
          <a:xfrm>
            <a:off x="0" y="734096"/>
            <a:ext cx="12192000" cy="2073498"/>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rtl="1">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IDW.February_Prec.SQRT.Pred.Masked.Back.Transformed &lt;-mask(IDW.February_Prec.SQRT.Pred.Back.Transformed, Province)</a:t>
            </a:r>
            <a:endParaRPr lang="en-US" dirty="0">
              <a:latin typeface="Calibri" panose="020F0502020204030204" pitchFamily="34" charset="0"/>
              <a:ea typeface="Calibri" panose="020F0502020204030204" pitchFamily="34" charset="0"/>
              <a:cs typeface="Arial" panose="020B0604020202020204" pitchFamily="34" charset="0"/>
            </a:endParaRPr>
          </a:p>
          <a:p>
            <a:pPr rtl="1">
              <a:lnSpc>
                <a:spcPct val="107000"/>
              </a:lnSpc>
              <a:spcAft>
                <a:spcPts val="800"/>
              </a:spcAft>
            </a:pPr>
            <a:r>
              <a:rPr lang="en-US" dirty="0" smtClean="0">
                <a:latin typeface="Times New Roman" panose="02020603050405020304" pitchFamily="18" charset="0"/>
                <a:ea typeface="Calibri" panose="020F0502020204030204" pitchFamily="34" charset="0"/>
                <a:cs typeface="Arial" panose="020B0604020202020204" pitchFamily="34" charset="0"/>
              </a:rPr>
              <a:t>Plot (</a:t>
            </a:r>
            <a:r>
              <a:rPr lang="en-US" dirty="0">
                <a:latin typeface="Times New Roman" panose="02020603050405020304" pitchFamily="18" charset="0"/>
                <a:ea typeface="Calibri" panose="020F0502020204030204" pitchFamily="34" charset="0"/>
                <a:cs typeface="Arial" panose="020B0604020202020204" pitchFamily="34" charset="0"/>
              </a:rPr>
              <a:t>IDW.February_Prec.SQRT.Pred.Masked.Back.Transformed )</a:t>
            </a:r>
            <a:endParaRPr lang="en-US" dirty="0">
              <a:latin typeface="Calibri" panose="020F0502020204030204" pitchFamily="34" charset="0"/>
              <a:ea typeface="Calibri" panose="020F0502020204030204" pitchFamily="34" charset="0"/>
              <a:cs typeface="Arial" panose="020B0604020202020204" pitchFamily="34" charset="0"/>
            </a:endParaRPr>
          </a:p>
          <a:p>
            <a:pPr rtl="1">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plot(Province, add=T)</a:t>
            </a:r>
            <a:endParaRPr lang="en-US" dirty="0">
              <a:latin typeface="Calibri" panose="020F0502020204030204" pitchFamily="34" charset="0"/>
              <a:ea typeface="Calibri" panose="020F0502020204030204" pitchFamily="34" charset="0"/>
              <a:cs typeface="Arial" panose="020B0604020202020204" pitchFamily="34" charset="0"/>
            </a:endParaRPr>
          </a:p>
          <a:p>
            <a:pPr rtl="1">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points(Data, pch=1, col='red', cex=0.7)</a:t>
            </a:r>
            <a:endParaRPr lang="en-US" dirty="0">
              <a:latin typeface="Calibri" panose="020F0502020204030204" pitchFamily="34" charset="0"/>
              <a:ea typeface="Calibri" panose="020F0502020204030204" pitchFamily="34" charset="0"/>
              <a:cs typeface="Arial" panose="020B0604020202020204" pitchFamily="34" charset="0"/>
            </a:endParaRPr>
          </a:p>
          <a:p>
            <a:pPr algn="ctr"/>
            <a:endParaRPr lang="en-US" dirty="0"/>
          </a:p>
        </p:txBody>
      </p:sp>
      <p:pic>
        <p:nvPicPr>
          <p:cNvPr id="9" name="Picture 8"/>
          <p:cNvPicPr>
            <a:picLocks noChangeAspect="1"/>
          </p:cNvPicPr>
          <p:nvPr/>
        </p:nvPicPr>
        <p:blipFill>
          <a:blip r:embed="rId2"/>
          <a:stretch>
            <a:fillRect/>
          </a:stretch>
        </p:blipFill>
        <p:spPr>
          <a:xfrm>
            <a:off x="450761" y="2476490"/>
            <a:ext cx="11281893" cy="4272040"/>
          </a:xfrm>
          <a:prstGeom prst="rect">
            <a:avLst/>
          </a:prstGeom>
        </p:spPr>
      </p:pic>
      <p:sp>
        <p:nvSpPr>
          <p:cNvPr id="2" name="Slide Number Placeholder 1"/>
          <p:cNvSpPr>
            <a:spLocks noGrp="1"/>
          </p:cNvSpPr>
          <p:nvPr>
            <p:ph type="sldNum" sz="quarter" idx="12"/>
          </p:nvPr>
        </p:nvSpPr>
        <p:spPr>
          <a:xfrm>
            <a:off x="10352540" y="295729"/>
            <a:ext cx="838199" cy="494493"/>
          </a:xfrm>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29</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800858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ard 5"/>
          <p:cNvSpPr/>
          <p:nvPr/>
        </p:nvSpPr>
        <p:spPr>
          <a:xfrm>
            <a:off x="476518" y="309094"/>
            <a:ext cx="5293217" cy="811368"/>
          </a:xfrm>
          <a:prstGeom prst="flowChartPunchedCar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1">
                    <a:lumMod val="50000"/>
                  </a:schemeClr>
                </a:solidFill>
                <a:latin typeface="Times New Roman" panose="02020603050405020304" pitchFamily="18" charset="0"/>
                <a:cs typeface="Times New Roman" panose="02020603050405020304" pitchFamily="18" charset="0"/>
              </a:rPr>
              <a:t>Tarbiat Modares university, N.R. faculty</a:t>
            </a:r>
            <a:endParaRPr lang="en-US" sz="24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7456868" y="681343"/>
            <a:ext cx="4108360" cy="266716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53" y="2537137"/>
            <a:ext cx="5043612" cy="379971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0629" y="1229289"/>
            <a:ext cx="3379418" cy="253456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837" y="3803293"/>
            <a:ext cx="6096000" cy="2857500"/>
          </a:xfrm>
          <a:prstGeom prst="rect">
            <a:avLst/>
          </a:prstGeom>
        </p:spPr>
      </p:pic>
      <p:pic>
        <p:nvPicPr>
          <p:cNvPr id="2" name="Picture 1"/>
          <p:cNvPicPr>
            <a:picLocks noChangeAspect="1"/>
          </p:cNvPicPr>
          <p:nvPr/>
        </p:nvPicPr>
        <p:blipFill>
          <a:blip r:embed="rId6"/>
          <a:stretch>
            <a:fillRect/>
          </a:stretch>
        </p:blipFill>
        <p:spPr>
          <a:xfrm>
            <a:off x="292268" y="1255382"/>
            <a:ext cx="2174073" cy="2413508"/>
          </a:xfrm>
          <a:prstGeom prst="rect">
            <a:avLst/>
          </a:prstGeom>
        </p:spPr>
      </p:pic>
      <p:sp>
        <p:nvSpPr>
          <p:cNvPr id="3" name="Slide Number Placeholder 2"/>
          <p:cNvSpPr>
            <a:spLocks noGrp="1"/>
          </p:cNvSpPr>
          <p:nvPr>
            <p:ph type="sldNum" sz="quarter" idx="12"/>
          </p:nvPr>
        </p:nvSpPr>
        <p:spPr>
          <a:xfrm>
            <a:off x="10352540" y="295730"/>
            <a:ext cx="838199" cy="381604"/>
          </a:xfrm>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3</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8748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56" y="613059"/>
            <a:ext cx="8761413" cy="706964"/>
          </a:xfrm>
        </p:spPr>
        <p:txBody>
          <a:bodyPr/>
          <a:lstStyle/>
          <a:p>
            <a:r>
              <a:rPr lang="en-US" sz="2000" dirty="0">
                <a:latin typeface="Times New Roman" panose="02020603050405020304" pitchFamily="18" charset="0"/>
                <a:cs typeface="Times New Roman" panose="02020603050405020304" pitchFamily="18" charset="0"/>
              </a:rPr>
              <a:t>Now, with the following command, we get a summary of the amount of rainfall.</a:t>
            </a:r>
          </a:p>
        </p:txBody>
      </p:sp>
      <p:sp>
        <p:nvSpPr>
          <p:cNvPr id="4" name="Rectangle 3"/>
          <p:cNvSpPr/>
          <p:nvPr/>
        </p:nvSpPr>
        <p:spPr>
          <a:xfrm>
            <a:off x="1554051" y="1238399"/>
            <a:ext cx="9727843" cy="461665"/>
          </a:xfrm>
          <a:prstGeom prst="rect">
            <a:avLst/>
          </a:prstGeom>
        </p:spPr>
        <p:txBody>
          <a:bodyPr wrap="square">
            <a:spAutoFit/>
          </a:bodyPr>
          <a:lstStyle/>
          <a:p>
            <a:pPr marL="285750" indent="-285750">
              <a:buFont typeface="Wingdings" panose="05000000000000000000" pitchFamily="2" charset="2"/>
              <a:buChar char="Ø"/>
            </a:pPr>
            <a:r>
              <a:rPr lang="en-US" sz="2400" dirty="0">
                <a:solidFill>
                  <a:schemeClr val="bg1"/>
                </a:solidFill>
                <a:latin typeface="Times New Roman" panose="02020603050405020304" pitchFamily="18" charset="0"/>
                <a:ea typeface="Calibri" panose="020F0502020204030204" pitchFamily="34" charset="0"/>
              </a:rPr>
              <a:t>summary(IDW.February_Prec.SQRT.Pred.Masked.Back.Transformed)</a:t>
            </a:r>
            <a:endParaRPr lang="en-US" sz="2400" dirty="0">
              <a:solidFill>
                <a:schemeClr val="bg1"/>
              </a:solidFill>
            </a:endParaRPr>
          </a:p>
        </p:txBody>
      </p:sp>
      <p:pic>
        <p:nvPicPr>
          <p:cNvPr id="5" name="Picture 4"/>
          <p:cNvPicPr>
            <a:picLocks noChangeAspect="1"/>
          </p:cNvPicPr>
          <p:nvPr/>
        </p:nvPicPr>
        <p:blipFill rotWithShape="1">
          <a:blip r:embed="rId2"/>
          <a:srcRect l="1307" b="13474"/>
          <a:stretch/>
        </p:blipFill>
        <p:spPr>
          <a:xfrm>
            <a:off x="1343378" y="1867224"/>
            <a:ext cx="9051202" cy="1677487"/>
          </a:xfrm>
          <a:prstGeom prst="rect">
            <a:avLst/>
          </a:prstGeom>
        </p:spPr>
      </p:pic>
      <p:sp>
        <p:nvSpPr>
          <p:cNvPr id="6" name="Rectangle 5"/>
          <p:cNvSpPr/>
          <p:nvPr/>
        </p:nvSpPr>
        <p:spPr>
          <a:xfrm>
            <a:off x="695459" y="4084629"/>
            <a:ext cx="10766737"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Execute the following command. With the getwd () command, we got the file path where it was saved.</a:t>
            </a:r>
          </a:p>
        </p:txBody>
      </p:sp>
      <p:sp>
        <p:nvSpPr>
          <p:cNvPr id="7" name="Rectangle 6"/>
          <p:cNvSpPr/>
          <p:nvPr/>
        </p:nvSpPr>
        <p:spPr>
          <a:xfrm>
            <a:off x="1017431" y="4786425"/>
            <a:ext cx="10831133" cy="1015663"/>
          </a:xfrm>
          <a:prstGeom prst="rect">
            <a:avLst/>
          </a:prstGeom>
        </p:spPr>
        <p:txBody>
          <a:bodyPr wrap="square">
            <a:spAutoFit/>
          </a:bodyPr>
          <a:lstStyle/>
          <a:p>
            <a:pPr marL="285750" indent="-285750">
              <a:buFont typeface="Wingdings" panose="05000000000000000000" pitchFamily="2" charset="2"/>
              <a:buChar char="Ø"/>
            </a:pPr>
            <a:r>
              <a:rPr lang="en-US" sz="2000"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rPr>
              <a:t>writeRaster(IDW.February_Prec.SQRT.Pred.Masked.Back.Transformed, filename="IDW.February_Prec.SQRT.Pred.Masked.Back.Transformed.tif", format="GTiff", overwrite=TRUE)</a:t>
            </a:r>
            <a:endParaRPr lang="en-US" sz="2000" dirty="0">
              <a:solidFill>
                <a:schemeClr val="accent6">
                  <a:lumMod val="50000"/>
                </a:schemeClr>
              </a:solidFill>
              <a:effectLst>
                <a:outerShdw blurRad="38100" dist="38100" dir="2700000" algn="tl">
                  <a:srgbClr val="000000">
                    <a:alpha val="43137"/>
                  </a:srgbClr>
                </a:outerShdw>
              </a:effectLst>
            </a:endParaRPr>
          </a:p>
        </p:txBody>
      </p:sp>
      <p:sp>
        <p:nvSpPr>
          <p:cNvPr id="8" name="Rectangle 7"/>
          <p:cNvSpPr/>
          <p:nvPr/>
        </p:nvSpPr>
        <p:spPr>
          <a:xfrm>
            <a:off x="704045" y="6042219"/>
            <a:ext cx="9161172"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The final analysis plan in </a:t>
            </a:r>
            <a:r>
              <a:rPr lang="en-US" sz="2000" dirty="0" err="1">
                <a:latin typeface="Times New Roman" panose="02020603050405020304" pitchFamily="18" charset="0"/>
                <a:cs typeface="Times New Roman" panose="02020603050405020304" pitchFamily="18" charset="0"/>
              </a:rPr>
              <a:t>Qgis</a:t>
            </a:r>
            <a:r>
              <a:rPr lang="en-US" sz="2000" dirty="0">
                <a:latin typeface="Times New Roman" panose="02020603050405020304" pitchFamily="18" charset="0"/>
                <a:cs typeface="Times New Roman" panose="02020603050405020304" pitchFamily="18" charset="0"/>
              </a:rPr>
              <a:t> software for February is as follows.</a:t>
            </a:r>
          </a:p>
        </p:txBody>
      </p:sp>
      <p:sp>
        <p:nvSpPr>
          <p:cNvPr id="3" name="Slide Number Placeholder 2"/>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30</a:t>
            </a:fld>
            <a:endParaRPr lang="en-US" dirty="0"/>
          </a:p>
        </p:txBody>
      </p:sp>
    </p:spTree>
    <p:extLst>
      <p:ext uri="{BB962C8B-B14F-4D97-AF65-F5344CB8AC3E}">
        <p14:creationId xmlns:p14="http://schemas.microsoft.com/office/powerpoint/2010/main" val="2448170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425" y="257578"/>
            <a:ext cx="11797048" cy="6323527"/>
          </a:xfrm>
          <a:prstGeom prst="rect">
            <a:avLst/>
          </a:prstGeom>
        </p:spPr>
      </p:pic>
      <p:pic>
        <p:nvPicPr>
          <p:cNvPr id="5" name="Picture 4"/>
          <p:cNvPicPr>
            <a:picLocks noChangeAspect="1"/>
          </p:cNvPicPr>
          <p:nvPr/>
        </p:nvPicPr>
        <p:blipFill>
          <a:blip r:embed="rId3"/>
          <a:stretch>
            <a:fillRect/>
          </a:stretch>
        </p:blipFill>
        <p:spPr>
          <a:xfrm>
            <a:off x="9797325" y="1046003"/>
            <a:ext cx="1531566" cy="648126"/>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31</a:t>
            </a:fld>
            <a:endParaRPr lang="en-US" dirty="0"/>
          </a:p>
        </p:txBody>
      </p:sp>
    </p:spTree>
    <p:extLst>
      <p:ext uri="{BB962C8B-B14F-4D97-AF65-F5344CB8AC3E}">
        <p14:creationId xmlns:p14="http://schemas.microsoft.com/office/powerpoint/2010/main" val="2935756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6840" y="303412"/>
            <a:ext cx="5385642"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We will do all the above steps again for the August data.</a:t>
            </a:r>
          </a:p>
        </p:txBody>
      </p:sp>
      <p:sp>
        <p:nvSpPr>
          <p:cNvPr id="4" name="Rectangle 3"/>
          <p:cNvSpPr/>
          <p:nvPr/>
        </p:nvSpPr>
        <p:spPr>
          <a:xfrm>
            <a:off x="721217" y="777926"/>
            <a:ext cx="9556124"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According to the </a:t>
            </a:r>
            <a:r>
              <a:rPr lang="en-US" dirty="0" smtClean="0">
                <a:latin typeface="Times New Roman" panose="02020603050405020304" pitchFamily="18" charset="0"/>
                <a:cs typeface="Times New Roman" panose="02020603050405020304" pitchFamily="18" charset="0"/>
              </a:rPr>
              <a:t>results for August, </a:t>
            </a:r>
            <a:r>
              <a:rPr lang="en-US" dirty="0">
                <a:latin typeface="Times New Roman" panose="02020603050405020304" pitchFamily="18" charset="0"/>
                <a:cs typeface="Times New Roman" panose="02020603050405020304" pitchFamily="18" charset="0"/>
              </a:rPr>
              <a:t>the amount of </a:t>
            </a:r>
            <a:r>
              <a:rPr lang="en-US" dirty="0" smtClean="0">
                <a:latin typeface="Times New Roman" panose="02020603050405020304" pitchFamily="18" charset="0"/>
                <a:cs typeface="Times New Roman" panose="02020603050405020304" pitchFamily="18" charset="0"/>
              </a:rPr>
              <a:t>rainfall is higher in the western region, darker color indicate more rainfall.</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32257" y="1353439"/>
            <a:ext cx="5646571" cy="3017782"/>
          </a:xfrm>
          <a:prstGeom prst="rect">
            <a:avLst/>
          </a:prstGeom>
        </p:spPr>
      </p:pic>
      <p:pic>
        <p:nvPicPr>
          <p:cNvPr id="6" name="Picture 5"/>
          <p:cNvPicPr>
            <a:picLocks noChangeAspect="1"/>
          </p:cNvPicPr>
          <p:nvPr/>
        </p:nvPicPr>
        <p:blipFill>
          <a:blip r:embed="rId3"/>
          <a:stretch>
            <a:fillRect/>
          </a:stretch>
        </p:blipFill>
        <p:spPr>
          <a:xfrm>
            <a:off x="6007133" y="1959887"/>
            <a:ext cx="5998984" cy="4432176"/>
          </a:xfrm>
          <a:prstGeom prst="rect">
            <a:avLst/>
          </a:prstGeom>
        </p:spPr>
      </p:pic>
      <p:pic>
        <p:nvPicPr>
          <p:cNvPr id="7" name="Picture 6"/>
          <p:cNvPicPr>
            <a:picLocks noChangeAspect="1"/>
          </p:cNvPicPr>
          <p:nvPr/>
        </p:nvPicPr>
        <p:blipFill>
          <a:blip r:embed="rId4"/>
          <a:stretch>
            <a:fillRect/>
          </a:stretch>
        </p:blipFill>
        <p:spPr>
          <a:xfrm>
            <a:off x="251953" y="4391696"/>
            <a:ext cx="5944115" cy="2466304"/>
          </a:xfrm>
          <a:prstGeom prst="rect">
            <a:avLst/>
          </a:prstGeom>
        </p:spPr>
      </p:pic>
      <p:sp>
        <p:nvSpPr>
          <p:cNvPr id="9" name="Cloud 8"/>
          <p:cNvSpPr/>
          <p:nvPr/>
        </p:nvSpPr>
        <p:spPr>
          <a:xfrm>
            <a:off x="9968248" y="1197735"/>
            <a:ext cx="1751526" cy="79849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August</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32</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465238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7881" y="244699"/>
            <a:ext cx="11307651" cy="6272011"/>
          </a:xfrm>
          <a:prstGeom prst="rect">
            <a:avLst/>
          </a:prstGeom>
        </p:spPr>
      </p:pic>
      <p:pic>
        <p:nvPicPr>
          <p:cNvPr id="3" name="Picture 2"/>
          <p:cNvPicPr>
            <a:picLocks noChangeAspect="1"/>
          </p:cNvPicPr>
          <p:nvPr/>
        </p:nvPicPr>
        <p:blipFill>
          <a:blip r:embed="rId3"/>
          <a:stretch>
            <a:fillRect/>
          </a:stretch>
        </p:blipFill>
        <p:spPr>
          <a:xfrm>
            <a:off x="8920447" y="986697"/>
            <a:ext cx="1764406" cy="789794"/>
          </a:xfrm>
          <a:prstGeom prst="rect">
            <a:avLst/>
          </a:prstGeom>
        </p:spPr>
      </p:pic>
      <p:sp>
        <p:nvSpPr>
          <p:cNvPr id="4" name="Slide Number Placeholder 3"/>
          <p:cNvSpPr>
            <a:spLocks noGrp="1"/>
          </p:cNvSpPr>
          <p:nvPr>
            <p:ph type="sldNum" sz="quarter" idx="12"/>
          </p:nvPr>
        </p:nvSpPr>
        <p:spPr>
          <a:xfrm>
            <a:off x="10352540" y="295729"/>
            <a:ext cx="838199" cy="596093"/>
          </a:xfrm>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33</a:t>
            </a:fld>
            <a:endParaRPr lang="en-US" dirty="0"/>
          </a:p>
        </p:txBody>
      </p:sp>
    </p:spTree>
    <p:extLst>
      <p:ext uri="{BB962C8B-B14F-4D97-AF65-F5344CB8AC3E}">
        <p14:creationId xmlns:p14="http://schemas.microsoft.com/office/powerpoint/2010/main" val="520768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892" y="1378040"/>
            <a:ext cx="9978752" cy="2896496"/>
          </a:xfrm>
        </p:spPr>
        <p:txBody>
          <a:bodyPr>
            <a:noAutofit/>
          </a:bodyPr>
          <a:lstStyle/>
          <a:p>
            <a:r>
              <a:rPr lang="en-US" sz="2000" dirty="0">
                <a:solidFill>
                  <a:schemeClr val="tx1"/>
                </a:solidFill>
                <a:latin typeface="Times New Roman" panose="02020603050405020304" pitchFamily="18" charset="0"/>
                <a:cs typeface="Times New Roman" panose="02020603050405020304" pitchFamily="18" charset="0"/>
              </a:rPr>
              <a:t>Analysis of two maps: February </a:t>
            </a:r>
            <a:r>
              <a:rPr lang="en-US" sz="2000" dirty="0" smtClean="0">
                <a:solidFill>
                  <a:schemeClr val="tx1"/>
                </a:solidFill>
                <a:latin typeface="Times New Roman" panose="02020603050405020304" pitchFamily="18" charset="0"/>
                <a:cs typeface="Times New Roman" panose="02020603050405020304" pitchFamily="18" charset="0"/>
              </a:rPr>
              <a:t>and </a:t>
            </a:r>
            <a:r>
              <a:rPr lang="en-US" sz="2000" dirty="0">
                <a:solidFill>
                  <a:schemeClr val="tx1"/>
                </a:solidFill>
                <a:latin typeface="Times New Roman" panose="02020603050405020304" pitchFamily="18" charset="0"/>
                <a:cs typeface="Times New Roman" panose="02020603050405020304" pitchFamily="18" charset="0"/>
              </a:rPr>
              <a:t>August </a:t>
            </a:r>
            <a:r>
              <a:rPr lang="en-US" sz="2000" dirty="0" smtClean="0">
                <a:solidFill>
                  <a:schemeClr val="tx1"/>
                </a:solidFill>
                <a:latin typeface="Times New Roman" panose="02020603050405020304" pitchFamily="18" charset="0"/>
                <a:cs typeface="Times New Roman" panose="02020603050405020304" pitchFamily="18" charset="0"/>
              </a:rPr>
              <a:t>showed </a:t>
            </a:r>
            <a:r>
              <a:rPr lang="en-US" sz="2000" dirty="0">
                <a:solidFill>
                  <a:schemeClr val="tx1"/>
                </a:solidFill>
                <a:latin typeface="Times New Roman" panose="02020603050405020304" pitchFamily="18" charset="0"/>
                <a:cs typeface="Times New Roman" panose="02020603050405020304" pitchFamily="18" charset="0"/>
              </a:rPr>
              <a:t>that the amount of rainfall in February is higher due to the rainy season and the constant temperature and angle of the sun, resulting in less evapotranspiration. But in August the temperature is higher and evaporation is higher and the amount of precipitation is less. </a:t>
            </a:r>
            <a:r>
              <a:rPr lang="en-US" sz="2000" dirty="0" smtClean="0">
                <a:solidFill>
                  <a:schemeClr val="tx1"/>
                </a:solidFill>
                <a:latin typeface="Times New Roman" panose="02020603050405020304" pitchFamily="18" charset="0"/>
                <a:cs typeface="Times New Roman" panose="02020603050405020304" pitchFamily="18" charset="0"/>
              </a:rPr>
              <a:t>According to the obtained amount, precipitation </a:t>
            </a:r>
            <a:r>
              <a:rPr lang="en-US" sz="2000" dirty="0">
                <a:solidFill>
                  <a:schemeClr val="tx1"/>
                </a:solidFill>
                <a:latin typeface="Times New Roman" panose="02020603050405020304" pitchFamily="18" charset="0"/>
                <a:cs typeface="Times New Roman" panose="02020603050405020304" pitchFamily="18" charset="0"/>
              </a:rPr>
              <a:t>in February </a:t>
            </a:r>
            <a:r>
              <a:rPr lang="en-US" sz="2000" dirty="0" smtClean="0">
                <a:solidFill>
                  <a:schemeClr val="tx1"/>
                </a:solidFill>
                <a:latin typeface="Times New Roman" panose="02020603050405020304" pitchFamily="18" charset="0"/>
                <a:cs typeface="Times New Roman" panose="02020603050405020304" pitchFamily="18" charset="0"/>
              </a:rPr>
              <a:t>is less than </a:t>
            </a:r>
            <a:r>
              <a:rPr lang="en-US" sz="2000" dirty="0">
                <a:solidFill>
                  <a:schemeClr val="tx1"/>
                </a:solidFill>
                <a:latin typeface="Times New Roman" panose="02020603050405020304" pitchFamily="18" charset="0"/>
                <a:cs typeface="Times New Roman" panose="02020603050405020304" pitchFamily="18" charset="0"/>
              </a:rPr>
              <a:t>from </a:t>
            </a:r>
            <a:r>
              <a:rPr lang="en-US" sz="2000" dirty="0" smtClean="0">
                <a:solidFill>
                  <a:schemeClr val="tx1"/>
                </a:solidFill>
                <a:latin typeface="Times New Roman" panose="02020603050405020304" pitchFamily="18" charset="0"/>
                <a:cs typeface="Times New Roman" panose="02020603050405020304" pitchFamily="18" charset="0"/>
              </a:rPr>
              <a:t>August. </a:t>
            </a:r>
            <a:r>
              <a:rPr lang="en-US" sz="2000" dirty="0">
                <a:solidFill>
                  <a:schemeClr val="tx1"/>
                </a:solidFill>
                <a:latin typeface="Times New Roman" panose="02020603050405020304" pitchFamily="18" charset="0"/>
                <a:cs typeface="Times New Roman" panose="02020603050405020304" pitchFamily="18" charset="0"/>
              </a:rPr>
              <a:t>Also, according to the maps, you can see the difference between these two months. In general, there is more rainfall in the west of Hyrcanus than in the east. In some places, due to the lack of meteorological stations, accurate information about those places is not available and it is usually associated with errors in these places.</a:t>
            </a:r>
          </a:p>
        </p:txBody>
      </p:sp>
      <p:sp>
        <p:nvSpPr>
          <p:cNvPr id="5" name="Flowchart: Multidocument 4"/>
          <p:cNvSpPr/>
          <p:nvPr/>
        </p:nvSpPr>
        <p:spPr>
          <a:xfrm>
            <a:off x="526604" y="530101"/>
            <a:ext cx="2240924" cy="991673"/>
          </a:xfrm>
          <a:prstGeom prst="flowChartMultidocumen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Times New Roman" panose="02020603050405020304" pitchFamily="18" charset="0"/>
                <a:cs typeface="Times New Roman" panose="02020603050405020304" pitchFamily="18" charset="0"/>
              </a:rPr>
              <a:t>Result</a:t>
            </a: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34</a:t>
            </a:fld>
            <a:endParaRPr lang="en-US" dirty="0"/>
          </a:p>
        </p:txBody>
      </p:sp>
    </p:spTree>
    <p:extLst>
      <p:ext uri="{BB962C8B-B14F-4D97-AF65-F5344CB8AC3E}">
        <p14:creationId xmlns:p14="http://schemas.microsoft.com/office/powerpoint/2010/main" val="382302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Cloud 6"/>
          <p:cNvSpPr/>
          <p:nvPr/>
        </p:nvSpPr>
        <p:spPr>
          <a:xfrm>
            <a:off x="1181846" y="626954"/>
            <a:ext cx="3322421" cy="1179267"/>
          </a:xfrm>
          <a:prstGeom prst="cloud">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 kind regards</a:t>
            </a:r>
            <a:endParaRPr lang="en-US" sz="2000"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Horizontal Scroll 1"/>
          <p:cNvSpPr/>
          <p:nvPr/>
        </p:nvSpPr>
        <p:spPr>
          <a:xfrm>
            <a:off x="8197084" y="1188027"/>
            <a:ext cx="1804872" cy="1117601"/>
          </a:xfrm>
          <a:prstGeom prst="horizontalScroll">
            <a:avLst/>
          </a:prstGeom>
          <a:solidFill>
            <a:srgbClr val="92D050"/>
          </a:solidFill>
          <a:ln>
            <a:solidFill>
              <a:srgbClr val="2341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latin typeface="Times New Roman" panose="02020603050405020304" pitchFamily="18" charset="0"/>
                <a:cs typeface="Times New Roman" panose="02020603050405020304" pitchFamily="18" charset="0"/>
              </a:rPr>
              <a:t>Q</a:t>
            </a:r>
            <a:r>
              <a:rPr lang="en-US" dirty="0" smtClean="0">
                <a:solidFill>
                  <a:schemeClr val="tx1"/>
                </a:solidFill>
                <a:latin typeface="Times New Roman" panose="02020603050405020304" pitchFamily="18" charset="0"/>
                <a:cs typeface="Times New Roman" panose="02020603050405020304" pitchFamily="18" charset="0"/>
              </a:rPr>
              <a:t> &amp; </a:t>
            </a:r>
            <a:r>
              <a:rPr lang="en-US" sz="3200" dirty="0" smtClean="0">
                <a:solidFill>
                  <a:schemeClr val="tx1"/>
                </a:solidFill>
                <a:latin typeface="Times New Roman" panose="02020603050405020304" pitchFamily="18" charset="0"/>
                <a:cs typeface="Times New Roman" panose="02020603050405020304" pitchFamily="18" charset="0"/>
              </a:rPr>
              <a:t>A</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1620929" y="2267680"/>
            <a:ext cx="4110421" cy="1754326"/>
          </a:xfrm>
          <a:prstGeom prst="rect">
            <a:avLst/>
          </a:prstGeom>
        </p:spPr>
        <p:txBody>
          <a:bodyPr wrap="none">
            <a:spAutoFit/>
          </a:bodyPr>
          <a:lstStyle/>
          <a:p>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Contact me</a:t>
            </a:r>
            <a:r>
              <a:rPr lang="en-US" dirty="0" smtClean="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Email</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zeinaliyadegarilaya@modares.ac.ir</a:t>
            </a:r>
          </a:p>
          <a:p>
            <a:r>
              <a:rPr lang="en-US" dirty="0" smtClean="0">
                <a:latin typeface="Times New Roman" panose="02020603050405020304" pitchFamily="18" charset="0"/>
                <a:cs typeface="Times New Roman" panose="02020603050405020304" pitchFamily="18" charset="0"/>
              </a:rPr>
              <a:t>Twitter: laya_zeinali</a:t>
            </a:r>
          </a:p>
          <a:p>
            <a:pPr lvl="0"/>
            <a:r>
              <a:rPr lang="en-US" dirty="0" smtClean="0">
                <a:latin typeface="Times New Roman" panose="02020603050405020304" pitchFamily="18" charset="0"/>
                <a:cs typeface="Times New Roman" panose="02020603050405020304" pitchFamily="18" charset="0"/>
              </a:rPr>
              <a:t>Instagram: </a:t>
            </a:r>
            <a:r>
              <a:rPr lang="en-US" dirty="0" smtClean="0">
                <a:solidFill>
                  <a:prstClr val="black"/>
                </a:solidFill>
                <a:latin typeface="Times New Roman" panose="02020603050405020304" pitchFamily="18" charset="0"/>
                <a:cs typeface="Times New Roman" panose="02020603050405020304" pitchFamily="18" charset="0"/>
              </a:rPr>
              <a:t>laya_zeinali </a:t>
            </a:r>
          </a:p>
          <a:p>
            <a:pPr lvl="0"/>
            <a:r>
              <a:rPr lang="en-US" dirty="0" smtClean="0">
                <a:solidFill>
                  <a:prstClr val="black"/>
                </a:solidFill>
                <a:latin typeface="Times New Roman" panose="02020603050405020304" pitchFamily="18" charset="0"/>
                <a:cs typeface="Times New Roman" panose="02020603050405020304" pitchFamily="18" charset="0"/>
              </a:rPr>
              <a:t>Linkedln: layazeinali</a:t>
            </a:r>
            <a:endParaRPr lang="en-US" dirty="0">
              <a:solidFill>
                <a:prstClr val="black"/>
              </a:solidFill>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35</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5657810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evel 1"/>
          <p:cNvSpPr/>
          <p:nvPr/>
        </p:nvSpPr>
        <p:spPr>
          <a:xfrm>
            <a:off x="476518" y="128788"/>
            <a:ext cx="2859110" cy="965916"/>
          </a:xfrm>
          <a:prstGeom prst="beve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Hyrcanian forests</a:t>
            </a:r>
            <a:endParaRPr lang="en-US" sz="2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67" y="1138292"/>
            <a:ext cx="6559799" cy="402492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443" y="433947"/>
            <a:ext cx="4622978" cy="30819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2984" y="-22578"/>
            <a:ext cx="2705100" cy="16954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579" y="3731653"/>
            <a:ext cx="4544633" cy="3029755"/>
          </a:xfrm>
          <a:prstGeom prst="rect">
            <a:avLst/>
          </a:prstGeom>
        </p:spPr>
      </p:pic>
      <p:pic>
        <p:nvPicPr>
          <p:cNvPr id="9" name="Picture 8"/>
          <p:cNvPicPr>
            <a:picLocks noChangeAspect="1"/>
          </p:cNvPicPr>
          <p:nvPr/>
        </p:nvPicPr>
        <p:blipFill>
          <a:blip r:embed="rId6"/>
          <a:stretch>
            <a:fillRect/>
          </a:stretch>
        </p:blipFill>
        <p:spPr>
          <a:xfrm>
            <a:off x="115910" y="4687279"/>
            <a:ext cx="3991797" cy="217072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0045" y="4811802"/>
            <a:ext cx="3074888" cy="2046198"/>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4</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509167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994251" y="1635618"/>
            <a:ext cx="9502030" cy="813664"/>
          </a:xfrm>
        </p:spPr>
        <p:txBody>
          <a:bodyPr/>
          <a:lstStyle/>
          <a:p>
            <a:r>
              <a:rPr lang="en-US" sz="2400" dirty="0">
                <a:latin typeface="Times New Roman" panose="02020603050405020304" pitchFamily="18" charset="0"/>
                <a:cs typeface="Times New Roman" panose="02020603050405020304" pitchFamily="18" charset="0"/>
              </a:rPr>
              <a:t>We prepare monthly rainfall maps based on interpolation techniques (IDW) using location-based and hybrid approaches in the three northern provinces of Iran. </a:t>
            </a:r>
            <a:r>
              <a:rPr lang="en-US" sz="2400" dirty="0" smtClean="0">
                <a:latin typeface="Times New Roman" panose="02020603050405020304" pitchFamily="18" charset="0"/>
                <a:cs typeface="Times New Roman" panose="02020603050405020304" pitchFamily="18" charset="0"/>
              </a:rPr>
              <a:t>As check </a:t>
            </a:r>
            <a:r>
              <a:rPr lang="en-US" sz="2400" dirty="0">
                <a:latin typeface="Times New Roman" panose="02020603050405020304" pitchFamily="18" charset="0"/>
                <a:cs typeface="Times New Roman" panose="02020603050405020304" pitchFamily="18" charset="0"/>
              </a:rPr>
              <a:t>the normality of the data, we draw the plot of the maps.</a:t>
            </a:r>
            <a:br>
              <a:rPr lang="en-US" sz="2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graphicFrame>
        <p:nvGraphicFramePr>
          <p:cNvPr id="14" name="Diagram 13"/>
          <p:cNvGraphicFramePr/>
          <p:nvPr>
            <p:extLst>
              <p:ext uri="{D42A27DB-BD31-4B8C-83A1-F6EECF244321}">
                <p14:modId xmlns:p14="http://schemas.microsoft.com/office/powerpoint/2010/main" val="2474951489"/>
              </p:ext>
            </p:extLst>
          </p:nvPr>
        </p:nvGraphicFramePr>
        <p:xfrm>
          <a:off x="2263819" y="4198513"/>
          <a:ext cx="9133984" cy="2339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Cloud 14"/>
          <p:cNvSpPr/>
          <p:nvPr/>
        </p:nvSpPr>
        <p:spPr>
          <a:xfrm>
            <a:off x="708338" y="2987899"/>
            <a:ext cx="4005330" cy="126212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Times New Roman" panose="02020603050405020304" pitchFamily="18" charset="0"/>
                <a:cs typeface="Times New Roman" panose="02020603050405020304" pitchFamily="18" charset="0"/>
              </a:rPr>
              <a:t>Using packages</a:t>
            </a:r>
            <a:endParaRPr lang="en-US" sz="2800" dirty="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5</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807255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20009" y="908870"/>
            <a:ext cx="8831816" cy="1372986"/>
          </a:xfrm>
        </p:spPr>
        <p:txBody>
          <a:bodyPr/>
          <a:lstStyle/>
          <a:p>
            <a:r>
              <a:rPr lang="en-US" sz="2400" dirty="0">
                <a:latin typeface="Times New Roman" panose="02020603050405020304" pitchFamily="18" charset="0"/>
                <a:cs typeface="Times New Roman" panose="02020603050405020304" pitchFamily="18" charset="0"/>
              </a:rPr>
              <a:t>We use </a:t>
            </a:r>
            <a:r>
              <a:rPr lang="en-US" sz="2400" dirty="0" err="1">
                <a:latin typeface="Times New Roman" panose="02020603050405020304" pitchFamily="18" charset="0"/>
                <a:cs typeface="Times New Roman" panose="02020603050405020304" pitchFamily="18" charset="0"/>
              </a:rPr>
              <a:t>Rcmdr</a:t>
            </a:r>
            <a:r>
              <a:rPr lang="en-US" sz="2400" dirty="0">
                <a:latin typeface="Times New Roman" panose="02020603050405020304" pitchFamily="18" charset="0"/>
                <a:cs typeface="Times New Roman" panose="02020603050405020304" pitchFamily="18" charset="0"/>
              </a:rPr>
              <a:t> package for input data </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A </a:t>
            </a:r>
            <a:r>
              <a:rPr lang="en-US" sz="2400" dirty="0" smtClean="0">
                <a:latin typeface="Times New Roman" panose="02020603050405020304" pitchFamily="18" charset="0"/>
                <a:cs typeface="Times New Roman" panose="02020603050405020304" pitchFamily="18" charset="0"/>
              </a:rPr>
              <a:t>platform- independent basic-statistics for R</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As we run this command </a:t>
            </a:r>
            <a:r>
              <a:rPr lang="en-US" sz="2400" dirty="0" smtClean="0">
                <a:latin typeface="Times New Roman" panose="02020603050405020304" pitchFamily="18" charset="0"/>
                <a:cs typeface="Times New Roman" panose="02020603050405020304" pitchFamily="18" charset="0"/>
              </a:rPr>
              <a:t>library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Rcmdr</a:t>
            </a:r>
            <a:r>
              <a:rPr lang="en-US" sz="2400" dirty="0">
                <a:latin typeface="Times New Roman" panose="02020603050405020304" pitchFamily="18" charset="0"/>
                <a:cs typeface="Times New Roman" panose="02020603050405020304" pitchFamily="18" charset="0"/>
              </a:rPr>
              <a:t>) open </a:t>
            </a: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window </a:t>
            </a:r>
            <a:r>
              <a:rPr lang="en-US" sz="2000" dirty="0"/>
              <a:t/>
            </a:r>
            <a:br>
              <a:rPr lang="en-US" sz="2000" dirty="0"/>
            </a:br>
            <a:endParaRPr lang="en-US" sz="2000" dirty="0"/>
          </a:p>
        </p:txBody>
      </p:sp>
      <p:pic>
        <p:nvPicPr>
          <p:cNvPr id="5" name="Picture 4"/>
          <p:cNvPicPr>
            <a:picLocks noChangeAspect="1"/>
          </p:cNvPicPr>
          <p:nvPr/>
        </p:nvPicPr>
        <p:blipFill>
          <a:blip r:embed="rId2"/>
          <a:stretch>
            <a:fillRect/>
          </a:stretch>
        </p:blipFill>
        <p:spPr>
          <a:xfrm>
            <a:off x="5705341" y="2279562"/>
            <a:ext cx="5254580" cy="4430332"/>
          </a:xfrm>
          <a:prstGeom prst="rect">
            <a:avLst/>
          </a:prstGeom>
        </p:spPr>
      </p:pic>
      <p:pic>
        <p:nvPicPr>
          <p:cNvPr id="6" name="Picture 5"/>
          <p:cNvPicPr>
            <a:picLocks noChangeAspect="1"/>
          </p:cNvPicPr>
          <p:nvPr/>
        </p:nvPicPr>
        <p:blipFill>
          <a:blip r:embed="rId3"/>
          <a:stretch>
            <a:fillRect/>
          </a:stretch>
        </p:blipFill>
        <p:spPr>
          <a:xfrm>
            <a:off x="1532586" y="2884868"/>
            <a:ext cx="4159876" cy="3837904"/>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6</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505856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4140631877"/>
              </p:ext>
            </p:extLst>
          </p:nvPr>
        </p:nvGraphicFramePr>
        <p:xfrm>
          <a:off x="1581240" y="991673"/>
          <a:ext cx="8128000" cy="5473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7</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796532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We use all commands from R-editor with </a:t>
            </a:r>
            <a:r>
              <a:rPr lang="en-US" sz="2400" dirty="0" smtClean="0">
                <a:latin typeface="Times New Roman" panose="02020603050405020304" pitchFamily="18" charset="0"/>
                <a:cs typeface="Times New Roman" panose="02020603050405020304" pitchFamily="18" charset="0"/>
              </a:rPr>
              <a:t>run line or selection</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8925060" y="721218"/>
            <a:ext cx="1210614" cy="1223493"/>
          </a:xfrm>
          <a:prstGeom prst="rect">
            <a:avLst/>
          </a:prstGeom>
        </p:spPr>
      </p:pic>
      <p:sp>
        <p:nvSpPr>
          <p:cNvPr id="4" name="Horizontal Scroll 3"/>
          <p:cNvSpPr/>
          <p:nvPr/>
        </p:nvSpPr>
        <p:spPr>
          <a:xfrm>
            <a:off x="1275010" y="1996226"/>
            <a:ext cx="9350061" cy="146819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solidFill>
                <a:latin typeface="Times New Roman" panose="02020603050405020304" pitchFamily="18" charset="0"/>
                <a:ea typeface="+mj-ea"/>
                <a:cs typeface="Times New Roman" panose="02020603050405020304" pitchFamily="18" charset="0"/>
              </a:rPr>
              <a:t>Data control </a:t>
            </a:r>
            <a:r>
              <a:rPr lang="en-US" sz="2400" dirty="0" smtClean="0">
                <a:solidFill>
                  <a:schemeClr val="bg2"/>
                </a:solidFill>
                <a:latin typeface="Times New Roman" panose="02020603050405020304" pitchFamily="18" charset="0"/>
                <a:ea typeface="+mj-ea"/>
                <a:cs typeface="Times New Roman" panose="02020603050405020304" pitchFamily="18" charset="0"/>
              </a:rPr>
              <a:t>with these </a:t>
            </a:r>
            <a:r>
              <a:rPr lang="en-US" sz="2400" dirty="0">
                <a:solidFill>
                  <a:schemeClr val="bg2"/>
                </a:solidFill>
                <a:latin typeface="Times New Roman" panose="02020603050405020304" pitchFamily="18" charset="0"/>
                <a:ea typeface="+mj-ea"/>
                <a:cs typeface="Times New Roman" panose="02020603050405020304" pitchFamily="18" charset="0"/>
              </a:rPr>
              <a:t>commands used to manage the R workspace </a:t>
            </a:r>
          </a:p>
        </p:txBody>
      </p:sp>
      <p:graphicFrame>
        <p:nvGraphicFramePr>
          <p:cNvPr id="9" name="Diagram 8"/>
          <p:cNvGraphicFramePr/>
          <p:nvPr>
            <p:extLst>
              <p:ext uri="{D42A27DB-BD31-4B8C-83A1-F6EECF244321}">
                <p14:modId xmlns:p14="http://schemas.microsoft.com/office/powerpoint/2010/main" val="2314022741"/>
              </p:ext>
            </p:extLst>
          </p:nvPr>
        </p:nvGraphicFramePr>
        <p:xfrm>
          <a:off x="-71550" y="3490175"/>
          <a:ext cx="11765567" cy="3805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8</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02172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75797" y="1313644"/>
            <a:ext cx="5834129" cy="4893973"/>
          </a:xfrm>
          <a:prstGeom prst="rect">
            <a:avLst/>
          </a:prstGeom>
        </p:spPr>
      </p:pic>
      <p:pic>
        <p:nvPicPr>
          <p:cNvPr id="6" name="Picture 5"/>
          <p:cNvPicPr>
            <a:picLocks noChangeAspect="1"/>
          </p:cNvPicPr>
          <p:nvPr/>
        </p:nvPicPr>
        <p:blipFill>
          <a:blip r:embed="rId3"/>
          <a:stretch>
            <a:fillRect/>
          </a:stretch>
        </p:blipFill>
        <p:spPr>
          <a:xfrm>
            <a:off x="399245" y="1313646"/>
            <a:ext cx="5576552" cy="4881092"/>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b="1" spc="50" smtClean="0">
                <a:ln w="0"/>
                <a:solidFill>
                  <a:schemeClr val="bg2"/>
                </a:solidFill>
                <a:effectLst>
                  <a:innerShdw blurRad="63500" dist="50800" dir="13500000">
                    <a:srgbClr val="000000">
                      <a:alpha val="50000"/>
                    </a:srgbClr>
                  </a:innerShdw>
                </a:effectLst>
              </a:rPr>
              <a:pPr/>
              <a:t>9</a:t>
            </a:fld>
            <a:endParaRPr lang="en-US"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4251663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2">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814</TotalTime>
  <Words>1320</Words>
  <Application>Microsoft Office PowerPoint</Application>
  <PresentationFormat>Widescreen</PresentationFormat>
  <Paragraphs>156</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B Nazanin</vt:lpstr>
      <vt:lpstr>Calibri</vt:lpstr>
      <vt:lpstr>Century Gothic</vt:lpstr>
      <vt:lpstr>Times New Roman</vt:lpstr>
      <vt:lpstr>Wingdings</vt:lpstr>
      <vt:lpstr>Wingdings 3</vt:lpstr>
      <vt:lpstr>Ion Boardroom</vt:lpstr>
      <vt:lpstr>Preparation of monthly rainfall maps based on interpolation techniques using location-based and hybrid approaches </vt:lpstr>
      <vt:lpstr>LAYA ZEINALI  Ph.D candidate of forest ecology at Tarbiat Modares university, Tehran, Iran interested in the environment and the planet and climate change issues, cooperation in vaious environmental project</vt:lpstr>
      <vt:lpstr>PowerPoint Presentation</vt:lpstr>
      <vt:lpstr>PowerPoint Presentation</vt:lpstr>
      <vt:lpstr>We prepare monthly rainfall maps based on interpolation techniques (IDW) using location-based and hybrid approaches in the three northern provinces of Iran. As check the normality of the data, we draw the plot of the maps. </vt:lpstr>
      <vt:lpstr>We use Rcmdr package for input data  A platform- independent basic-statistics for R. As we run this command library (Rcmdr) open this window  </vt:lpstr>
      <vt:lpstr>PowerPoint Presentation</vt:lpstr>
      <vt:lpstr>We use all commands from R-editor with run line or selection</vt:lpstr>
      <vt:lpstr>PowerPoint Presentation</vt:lpstr>
      <vt:lpstr>PowerPoint Presentation</vt:lpstr>
      <vt:lpstr>Null hypothesis: Assumption H0: The data distribution follows the normal distribution. If the p-value is less than 0.05, it means that your H0 hypothesis is rejected. If it is rejected, it indicates that the data distribution does not follow the normal distribution. If the p-value is greater than 0.05, then the data distribution follows the normal distribution. &gt;</vt:lpstr>
      <vt:lpstr>We use shapiro.test command to control again</vt:lpstr>
      <vt:lpstr>"SpatialPointsDataFrame"    After converting, we plot.</vt:lpstr>
      <vt:lpstr>PowerPoint Presentation</vt:lpstr>
      <vt:lpstr>Now we define the coordinate system for our data. The coordinate system is determined using crs (). Because the coordinate system is latitude and longitude, the following two codes can be used.</vt:lpstr>
      <vt:lpstr>PowerPoint Presentation</vt:lpstr>
      <vt:lpstr>Execute plot (Province): Map of provinces is plotted.</vt:lpstr>
      <vt:lpstr>Using the points command (Data, pch = 1, col = 'red', cex = 0.7) we also bring the points, the important point here is that if we run the points first, it gives an error, we must first plot And then run points. It is as shown below.</vt:lpstr>
      <vt:lpstr>PowerPoint Presentation</vt:lpstr>
      <vt:lpstr>PowerPoint Presentation</vt:lpstr>
      <vt:lpstr>PowerPoint Presentation</vt:lpstr>
      <vt:lpstr>Then, by executing the plot command (Province, add = T), we bring the masters map on the network. In this picture, the grids are very, very close to each other, so we have to reduce the size from 0.08 (about one kilometer).</vt:lpstr>
      <vt:lpstr>PowerPoint Presentation</vt:lpstr>
      <vt:lpstr>In the idp section, we place the optimal power.</vt:lpstr>
      <vt:lpstr>PowerPoint Presentation</vt:lpstr>
      <vt:lpstr>And execute the following commands in order:</vt:lpstr>
      <vt:lpstr>According to the picture above, the amount of rainfall is more in the west of Hyrcanus and gradually decreases to the east. The green parts have maximum precipitation. There is minimal rainfall in Golestan province, except for the small spots shown in the picture.We need to convert this converted data back to the original data. Returns data to exponent 2.</vt:lpstr>
      <vt:lpstr>For transformed data:</vt:lpstr>
      <vt:lpstr>Now we will mask our map according to the northern area. Using the following commands</vt:lpstr>
      <vt:lpstr>Now, with the following command, we get a summary of the amount of rainfall.</vt:lpstr>
      <vt:lpstr>PowerPoint Presentation</vt:lpstr>
      <vt:lpstr>PowerPoint Presentation</vt:lpstr>
      <vt:lpstr>PowerPoint Presentation</vt:lpstr>
      <vt:lpstr>Analysis of two maps: February and August showed that the amount of rainfall in February is higher due to the rainy season and the constant temperature and angle of the sun, resulting in less evapotranspiration. But in August the temperature is higher and evaporation is higher and the amount of precipitation is less. According to the obtained amount, precipitation in February is less than from August. Also, according to the maps, you can see the difference between these two months. In general, there is more rainfall in the west of Hyrcanus than in the east. In some places, due to the lack of meteorological stations, accurate information about those places is not available and it is usually associated with errors in these places.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yagout</dc:creator>
  <cp:lastModifiedBy>yagout</cp:lastModifiedBy>
  <cp:revision>153</cp:revision>
  <dcterms:created xsi:type="dcterms:W3CDTF">2021-10-04T15:45:30Z</dcterms:created>
  <dcterms:modified xsi:type="dcterms:W3CDTF">2021-10-07T07:34:41Z</dcterms:modified>
</cp:coreProperties>
</file>